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8"/>
  </p:handoutMasterIdLst>
  <p:sldIdLst>
    <p:sldId id="256" r:id="rId5"/>
    <p:sldId id="258" r:id="rId6"/>
    <p:sldId id="259" r:id="rId7"/>
    <p:sldId id="268" r:id="rId8"/>
    <p:sldId id="260" r:id="rId9"/>
    <p:sldId id="269" r:id="rId10"/>
    <p:sldId id="261" r:id="rId11"/>
    <p:sldId id="272" r:id="rId12"/>
    <p:sldId id="273" r:id="rId13"/>
    <p:sldId id="270" r:id="rId14"/>
    <p:sldId id="271" r:id="rId15"/>
    <p:sldId id="262" r:id="rId16"/>
    <p:sldId id="280" r:id="rId17"/>
    <p:sldId id="263" r:id="rId18"/>
    <p:sldId id="264" r:id="rId19"/>
    <p:sldId id="265" r:id="rId20"/>
    <p:sldId id="266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D3D34-91B4-4AEF-96FC-567AE3583A0A}" v="581" dt="2020-04-21T13:58:4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Weaver" userId="110a939b-97c2-4ede-a89e-de9e5ee2377a" providerId="ADAL" clId="{689D3D34-91B4-4AEF-96FC-567AE3583A0A}"/>
    <pc:docChg chg="undo custSel addSld delSld modSld sldOrd modMainMaster">
      <pc:chgData name="Rick Weaver" userId="110a939b-97c2-4ede-a89e-de9e5ee2377a" providerId="ADAL" clId="{689D3D34-91B4-4AEF-96FC-567AE3583A0A}" dt="2020-04-22T17:05:50.402" v="1626" actId="20577"/>
      <pc:docMkLst>
        <pc:docMk/>
      </pc:docMkLst>
      <pc:sldChg chg="addSp delSp modSp">
        <pc:chgData name="Rick Weaver" userId="110a939b-97c2-4ede-a89e-de9e5ee2377a" providerId="ADAL" clId="{689D3D34-91B4-4AEF-96FC-567AE3583A0A}" dt="2020-04-16T15:13:48.093" v="1569" actId="478"/>
        <pc:sldMkLst>
          <pc:docMk/>
          <pc:sldMk cId="2385119978" sldId="256"/>
        </pc:sldMkLst>
        <pc:spChg chg="mod">
          <ac:chgData name="Rick Weaver" userId="110a939b-97c2-4ede-a89e-de9e5ee2377a" providerId="ADAL" clId="{689D3D34-91B4-4AEF-96FC-567AE3583A0A}" dt="2020-04-16T13:24:17.950" v="14" actId="14100"/>
          <ac:spMkLst>
            <pc:docMk/>
            <pc:sldMk cId="2385119978" sldId="256"/>
            <ac:spMk id="2" creationId="{FC7EAC10-23EE-4C9F-AA13-EBBAC6C72E58}"/>
          </ac:spMkLst>
        </pc:spChg>
        <pc:spChg chg="mod">
          <ac:chgData name="Rick Weaver" userId="110a939b-97c2-4ede-a89e-de9e5ee2377a" providerId="ADAL" clId="{689D3D34-91B4-4AEF-96FC-567AE3583A0A}" dt="2020-04-16T13:24:17.950" v="14" actId="14100"/>
          <ac:spMkLst>
            <pc:docMk/>
            <pc:sldMk cId="2385119978" sldId="256"/>
            <ac:spMk id="3" creationId="{BCEF2C26-755F-486A-9D18-9B358F265C30}"/>
          </ac:spMkLst>
        </pc:spChg>
        <pc:spChg chg="add del mod">
          <ac:chgData name="Rick Weaver" userId="110a939b-97c2-4ede-a89e-de9e5ee2377a" providerId="ADAL" clId="{689D3D34-91B4-4AEF-96FC-567AE3583A0A}" dt="2020-04-16T15:13:48.093" v="1569" actId="478"/>
          <ac:spMkLst>
            <pc:docMk/>
            <pc:sldMk cId="2385119978" sldId="256"/>
            <ac:spMk id="6" creationId="{8AF228CC-B70F-400D-9FDD-E5CFA4D45197}"/>
          </ac:spMkLst>
        </pc:spChg>
        <pc:picChg chg="mod">
          <ac:chgData name="Rick Weaver" userId="110a939b-97c2-4ede-a89e-de9e5ee2377a" providerId="ADAL" clId="{689D3D34-91B4-4AEF-96FC-567AE3583A0A}" dt="2020-04-16T13:24:24.615" v="15" actId="1076"/>
          <ac:picMkLst>
            <pc:docMk/>
            <pc:sldMk cId="2385119978" sldId="256"/>
            <ac:picMk id="5" creationId="{DDD6F124-028F-4FD6-9F36-0F58772D2C04}"/>
          </ac:picMkLst>
        </pc:picChg>
        <pc:picChg chg="add mod">
          <ac:chgData name="Rick Weaver" userId="110a939b-97c2-4ede-a89e-de9e5ee2377a" providerId="ADAL" clId="{689D3D34-91B4-4AEF-96FC-567AE3583A0A}" dt="2020-04-16T14:47:39.591" v="339" actId="1076"/>
          <ac:picMkLst>
            <pc:docMk/>
            <pc:sldMk cId="2385119978" sldId="256"/>
            <ac:picMk id="7" creationId="{316548C6-0EF8-4411-914B-50D4D9DDC1A5}"/>
          </ac:picMkLst>
        </pc:picChg>
      </pc:sldChg>
      <pc:sldChg chg="addSp delSp modSp add del">
        <pc:chgData name="Rick Weaver" userId="110a939b-97c2-4ede-a89e-de9e5ee2377a" providerId="ADAL" clId="{689D3D34-91B4-4AEF-96FC-567AE3583A0A}" dt="2020-04-16T14:47:51.573" v="340" actId="47"/>
        <pc:sldMkLst>
          <pc:docMk/>
          <pc:sldMk cId="1173573833" sldId="257"/>
        </pc:sldMkLst>
        <pc:spChg chg="mod">
          <ac:chgData name="Rick Weaver" userId="110a939b-97c2-4ede-a89e-de9e5ee2377a" providerId="ADAL" clId="{689D3D34-91B4-4AEF-96FC-567AE3583A0A}" dt="2020-04-16T14:47:04.517" v="333" actId="20577"/>
          <ac:spMkLst>
            <pc:docMk/>
            <pc:sldMk cId="1173573833" sldId="257"/>
            <ac:spMk id="4" creationId="{75B8241A-2C95-403B-96E6-F1E0DAB65A4D}"/>
          </ac:spMkLst>
        </pc:spChg>
        <pc:spChg chg="del">
          <ac:chgData name="Rick Weaver" userId="110a939b-97c2-4ede-a89e-de9e5ee2377a" providerId="ADAL" clId="{689D3D34-91B4-4AEF-96FC-567AE3583A0A}" dt="2020-04-16T13:24:02.822" v="8" actId="478"/>
          <ac:spMkLst>
            <pc:docMk/>
            <pc:sldMk cId="1173573833" sldId="257"/>
            <ac:spMk id="5" creationId="{79178619-7DEF-4B79-9C9C-6DE9CE8BBBF8}"/>
          </ac:spMkLst>
        </pc:spChg>
        <pc:spChg chg="add">
          <ac:chgData name="Rick Weaver" userId="110a939b-97c2-4ede-a89e-de9e5ee2377a" providerId="ADAL" clId="{689D3D34-91B4-4AEF-96FC-567AE3583A0A}" dt="2020-04-16T13:24:03.655" v="9"/>
          <ac:spMkLst>
            <pc:docMk/>
            <pc:sldMk cId="1173573833" sldId="257"/>
            <ac:spMk id="6" creationId="{5F91007A-C899-47B8-A908-E5BE3CF27A70}"/>
          </ac:spMkLst>
        </pc:spChg>
        <pc:picChg chg="add mod">
          <ac:chgData name="Rick Weaver" userId="110a939b-97c2-4ede-a89e-de9e5ee2377a" providerId="ADAL" clId="{689D3D34-91B4-4AEF-96FC-567AE3583A0A}" dt="2020-04-16T14:46:41.340" v="297" actId="1076"/>
          <ac:picMkLst>
            <pc:docMk/>
            <pc:sldMk cId="1173573833" sldId="257"/>
            <ac:picMk id="7" creationId="{5A536300-998F-4989-9E69-9A9C2B200579}"/>
          </ac:picMkLst>
        </pc:picChg>
        <pc:picChg chg="add mod">
          <ac:chgData name="Rick Weaver" userId="110a939b-97c2-4ede-a89e-de9e5ee2377a" providerId="ADAL" clId="{689D3D34-91B4-4AEF-96FC-567AE3583A0A}" dt="2020-04-16T14:46:32.058" v="292" actId="1076"/>
          <ac:picMkLst>
            <pc:docMk/>
            <pc:sldMk cId="1173573833" sldId="257"/>
            <ac:picMk id="8" creationId="{CA5A5C81-5965-4C69-A7FA-0FC1D78D2C2E}"/>
          </ac:picMkLst>
        </pc:picChg>
      </pc:sldChg>
      <pc:sldChg chg="addSp delSp modSp">
        <pc:chgData name="Rick Weaver" userId="110a939b-97c2-4ede-a89e-de9e5ee2377a" providerId="ADAL" clId="{689D3D34-91B4-4AEF-96FC-567AE3583A0A}" dt="2020-04-16T15:13:50.837" v="1570" actId="478"/>
        <pc:sldMkLst>
          <pc:docMk/>
          <pc:sldMk cId="3036745000" sldId="258"/>
        </pc:sldMkLst>
        <pc:spChg chg="mod">
          <ac:chgData name="Rick Weaver" userId="110a939b-97c2-4ede-a89e-de9e5ee2377a" providerId="ADAL" clId="{689D3D34-91B4-4AEF-96FC-567AE3583A0A}" dt="2020-04-16T14:47:57.818" v="341" actId="1076"/>
          <ac:spMkLst>
            <pc:docMk/>
            <pc:sldMk cId="3036745000" sldId="258"/>
            <ac:spMk id="3" creationId="{E75043DD-753A-48E7-8602-3EE05AEED2E6}"/>
          </ac:spMkLst>
        </pc:spChg>
        <pc:spChg chg="add del">
          <ac:chgData name="Rick Weaver" userId="110a939b-97c2-4ede-a89e-de9e5ee2377a" providerId="ADAL" clId="{689D3D34-91B4-4AEF-96FC-567AE3583A0A}" dt="2020-04-16T15:13:50.837" v="1570" actId="478"/>
          <ac:spMkLst>
            <pc:docMk/>
            <pc:sldMk cId="3036745000" sldId="258"/>
            <ac:spMk id="6" creationId="{4726067A-9975-4F19-ABB5-BD09564E3F9F}"/>
          </ac:spMkLst>
        </pc:spChg>
        <pc:spChg chg="del">
          <ac:chgData name="Rick Weaver" userId="110a939b-97c2-4ede-a89e-de9e5ee2377a" providerId="ADAL" clId="{689D3D34-91B4-4AEF-96FC-567AE3583A0A}" dt="2020-04-16T13:24:35.899" v="16" actId="478"/>
          <ac:spMkLst>
            <pc:docMk/>
            <pc:sldMk cId="3036745000" sldId="258"/>
            <ac:spMk id="8" creationId="{247945BA-23C6-4D61-83AC-2D1CF8540D27}"/>
          </ac:spMkLst>
        </pc:spChg>
      </pc:sldChg>
      <pc:sldChg chg="addSp delSp modSp">
        <pc:chgData name="Rick Weaver" userId="110a939b-97c2-4ede-a89e-de9e5ee2377a" providerId="ADAL" clId="{689D3D34-91B4-4AEF-96FC-567AE3583A0A}" dt="2020-04-22T16:59:51.901" v="1599" actId="20577"/>
        <pc:sldMkLst>
          <pc:docMk/>
          <pc:sldMk cId="4141460421" sldId="259"/>
        </pc:sldMkLst>
        <pc:spChg chg="mod">
          <ac:chgData name="Rick Weaver" userId="110a939b-97c2-4ede-a89e-de9e5ee2377a" providerId="ADAL" clId="{689D3D34-91B4-4AEF-96FC-567AE3583A0A}" dt="2020-04-22T16:59:51.901" v="1599" actId="20577"/>
          <ac:spMkLst>
            <pc:docMk/>
            <pc:sldMk cId="4141460421" sldId="259"/>
            <ac:spMk id="3" creationId="{9D972372-4ECE-486F-9794-309A38341ADC}"/>
          </ac:spMkLst>
        </pc:spChg>
        <pc:spChg chg="del">
          <ac:chgData name="Rick Weaver" userId="110a939b-97c2-4ede-a89e-de9e5ee2377a" providerId="ADAL" clId="{689D3D34-91B4-4AEF-96FC-567AE3583A0A}" dt="2020-04-16T13:24:38.763" v="18" actId="478"/>
          <ac:spMkLst>
            <pc:docMk/>
            <pc:sldMk cId="4141460421" sldId="259"/>
            <ac:spMk id="7" creationId="{5A8B7A51-B90C-4DDB-AE77-CE6129EE325C}"/>
          </ac:spMkLst>
        </pc:spChg>
        <pc:spChg chg="add del">
          <ac:chgData name="Rick Weaver" userId="110a939b-97c2-4ede-a89e-de9e5ee2377a" providerId="ADAL" clId="{689D3D34-91B4-4AEF-96FC-567AE3583A0A}" dt="2020-04-16T15:13:52.964" v="1571" actId="478"/>
          <ac:spMkLst>
            <pc:docMk/>
            <pc:sldMk cId="4141460421" sldId="259"/>
            <ac:spMk id="8" creationId="{58380DCC-910B-4477-9B77-FAD4C65B7379}"/>
          </ac:spMkLst>
        </pc:spChg>
      </pc:sldChg>
      <pc:sldChg chg="addSp delSp modSp">
        <pc:chgData name="Rick Weaver" userId="110a939b-97c2-4ede-a89e-de9e5ee2377a" providerId="ADAL" clId="{689D3D34-91B4-4AEF-96FC-567AE3583A0A}" dt="2020-04-22T17:00:15.333" v="1604" actId="313"/>
        <pc:sldMkLst>
          <pc:docMk/>
          <pc:sldMk cId="714964060" sldId="260"/>
        </pc:sldMkLst>
        <pc:spChg chg="mod">
          <ac:chgData name="Rick Weaver" userId="110a939b-97c2-4ede-a89e-de9e5ee2377a" providerId="ADAL" clId="{689D3D34-91B4-4AEF-96FC-567AE3583A0A}" dt="2020-04-22T17:00:15.333" v="1604" actId="313"/>
          <ac:spMkLst>
            <pc:docMk/>
            <pc:sldMk cId="714964060" sldId="260"/>
            <ac:spMk id="7" creationId="{27CFF1A8-CF92-4EAF-B7C7-4A210EF2EE97}"/>
          </ac:spMkLst>
        </pc:spChg>
        <pc:spChg chg="del mod">
          <ac:chgData name="Rick Weaver" userId="110a939b-97c2-4ede-a89e-de9e5ee2377a" providerId="ADAL" clId="{689D3D34-91B4-4AEF-96FC-567AE3583A0A}" dt="2020-04-16T15:13:55.981" v="1573" actId="478"/>
          <ac:spMkLst>
            <pc:docMk/>
            <pc:sldMk cId="714964060" sldId="260"/>
            <ac:spMk id="8" creationId="{8B1F8BAC-AF3A-4739-8ECD-A192C66A3FDA}"/>
          </ac:spMkLst>
        </pc:spChg>
        <pc:picChg chg="add mod">
          <ac:chgData name="Rick Weaver" userId="110a939b-97c2-4ede-a89e-de9e5ee2377a" providerId="ADAL" clId="{689D3D34-91B4-4AEF-96FC-567AE3583A0A}" dt="2020-04-16T14:48:58.791" v="344" actId="554"/>
          <ac:picMkLst>
            <pc:docMk/>
            <pc:sldMk cId="714964060" sldId="260"/>
            <ac:picMk id="1026" creationId="{579CCA14-88C6-40B3-8559-39A241543ED6}"/>
          </ac:picMkLst>
        </pc:picChg>
      </pc:sldChg>
      <pc:sldChg chg="addSp delSp modSp">
        <pc:chgData name="Rick Weaver" userId="110a939b-97c2-4ede-a89e-de9e5ee2377a" providerId="ADAL" clId="{689D3D34-91B4-4AEF-96FC-567AE3583A0A}" dt="2020-04-16T15:13:59.253" v="1575" actId="478"/>
        <pc:sldMkLst>
          <pc:docMk/>
          <pc:sldMk cId="2337688330" sldId="261"/>
        </pc:sldMkLst>
        <pc:spChg chg="add del">
          <ac:chgData name="Rick Weaver" userId="110a939b-97c2-4ede-a89e-de9e5ee2377a" providerId="ADAL" clId="{689D3D34-91B4-4AEF-96FC-567AE3583A0A}" dt="2020-04-16T15:13:59.253" v="1575" actId="478"/>
          <ac:spMkLst>
            <pc:docMk/>
            <pc:sldMk cId="2337688330" sldId="261"/>
            <ac:spMk id="13" creationId="{57A0D39C-17F7-40FD-8BEA-2BDE49125391}"/>
          </ac:spMkLst>
        </pc:spChg>
        <pc:spChg chg="del">
          <ac:chgData name="Rick Weaver" userId="110a939b-97c2-4ede-a89e-de9e5ee2377a" providerId="ADAL" clId="{689D3D34-91B4-4AEF-96FC-567AE3583A0A}" dt="2020-04-16T14:49:10.372" v="347" actId="478"/>
          <ac:spMkLst>
            <pc:docMk/>
            <pc:sldMk cId="2337688330" sldId="261"/>
            <ac:spMk id="15" creationId="{E85BA099-5772-4A13-AE43-5219102EAF23}"/>
          </ac:spMkLst>
        </pc:spChg>
        <pc:spChg chg="del">
          <ac:chgData name="Rick Weaver" userId="110a939b-97c2-4ede-a89e-de9e5ee2377a" providerId="ADAL" clId="{689D3D34-91B4-4AEF-96FC-567AE3583A0A}" dt="2020-04-16T13:24:53.652" v="26" actId="478"/>
          <ac:spMkLst>
            <pc:docMk/>
            <pc:sldMk cId="2337688330" sldId="261"/>
            <ac:spMk id="16" creationId="{C6C39CC5-060E-419C-86B9-7B3D8DA2E135}"/>
          </ac:spMkLst>
        </pc:spChg>
        <pc:grpChg chg="mod">
          <ac:chgData name="Rick Weaver" userId="110a939b-97c2-4ede-a89e-de9e5ee2377a" providerId="ADAL" clId="{689D3D34-91B4-4AEF-96FC-567AE3583A0A}" dt="2020-04-16T14:49:16.317" v="348" actId="1076"/>
          <ac:grpSpMkLst>
            <pc:docMk/>
            <pc:sldMk cId="2337688330" sldId="261"/>
            <ac:grpSpMk id="12" creationId="{8CE0FB87-579D-4A2B-A393-4BBAA109AB07}"/>
          </ac:grpSpMkLst>
        </pc:grpChg>
        <pc:picChg chg="mod">
          <ac:chgData name="Rick Weaver" userId="110a939b-97c2-4ede-a89e-de9e5ee2377a" providerId="ADAL" clId="{689D3D34-91B4-4AEF-96FC-567AE3583A0A}" dt="2020-04-16T14:49:16.317" v="348" actId="1076"/>
          <ac:picMkLst>
            <pc:docMk/>
            <pc:sldMk cId="2337688330" sldId="261"/>
            <ac:picMk id="8" creationId="{AD627F3F-B8E7-425D-BF31-BB6A1026809A}"/>
          </ac:picMkLst>
        </pc:picChg>
      </pc:sldChg>
      <pc:sldChg chg="addSp delSp">
        <pc:chgData name="Rick Weaver" userId="110a939b-97c2-4ede-a89e-de9e5ee2377a" providerId="ADAL" clId="{689D3D34-91B4-4AEF-96FC-567AE3583A0A}" dt="2020-04-16T15:14:12.397" v="1581" actId="478"/>
        <pc:sldMkLst>
          <pc:docMk/>
          <pc:sldMk cId="3032702103" sldId="262"/>
        </pc:sldMkLst>
        <pc:spChg chg="add del">
          <ac:chgData name="Rick Weaver" userId="110a939b-97c2-4ede-a89e-de9e5ee2377a" providerId="ADAL" clId="{689D3D34-91B4-4AEF-96FC-567AE3583A0A}" dt="2020-04-16T15:14:12.397" v="1581" actId="478"/>
          <ac:spMkLst>
            <pc:docMk/>
            <pc:sldMk cId="3032702103" sldId="262"/>
            <ac:spMk id="10" creationId="{C7138092-BCC5-44B1-9849-3CAC6F1F95E0}"/>
          </ac:spMkLst>
        </pc:spChg>
        <pc:spChg chg="del">
          <ac:chgData name="Rick Weaver" userId="110a939b-97c2-4ede-a89e-de9e5ee2377a" providerId="ADAL" clId="{689D3D34-91B4-4AEF-96FC-567AE3583A0A}" dt="2020-04-16T13:25:12.273" v="35" actId="478"/>
          <ac:spMkLst>
            <pc:docMk/>
            <pc:sldMk cId="3032702103" sldId="262"/>
            <ac:spMk id="13" creationId="{AAC10E94-AC6A-4DFD-A9BC-5BEC1AB018FD}"/>
          </ac:spMkLst>
        </pc:spChg>
      </pc:sldChg>
      <pc:sldChg chg="addSp delSp modSp">
        <pc:chgData name="Rick Weaver" userId="110a939b-97c2-4ede-a89e-de9e5ee2377a" providerId="ADAL" clId="{689D3D34-91B4-4AEF-96FC-567AE3583A0A}" dt="2020-04-22T17:04:33.785" v="1615" actId="20577"/>
        <pc:sldMkLst>
          <pc:docMk/>
          <pc:sldMk cId="2188708979" sldId="263"/>
        </pc:sldMkLst>
        <pc:spChg chg="mod">
          <ac:chgData name="Rick Weaver" userId="110a939b-97c2-4ede-a89e-de9e5ee2377a" providerId="ADAL" clId="{689D3D34-91B4-4AEF-96FC-567AE3583A0A}" dt="2020-04-22T17:04:33.785" v="1615" actId="20577"/>
          <ac:spMkLst>
            <pc:docMk/>
            <pc:sldMk cId="2188708979" sldId="263"/>
            <ac:spMk id="7" creationId="{7B3292A8-C0B2-4EA9-AE32-D04C742E158F}"/>
          </ac:spMkLst>
        </pc:spChg>
        <pc:spChg chg="del">
          <ac:chgData name="Rick Weaver" userId="110a939b-97c2-4ede-a89e-de9e5ee2377a" providerId="ADAL" clId="{689D3D34-91B4-4AEF-96FC-567AE3583A0A}" dt="2020-04-16T13:25:15.340" v="37" actId="478"/>
          <ac:spMkLst>
            <pc:docMk/>
            <pc:sldMk cId="2188708979" sldId="263"/>
            <ac:spMk id="8" creationId="{225BA0E7-2BD5-4D11-B1B4-1D259FF55F66}"/>
          </ac:spMkLst>
        </pc:spChg>
        <pc:spChg chg="add del">
          <ac:chgData name="Rick Weaver" userId="110a939b-97c2-4ede-a89e-de9e5ee2377a" providerId="ADAL" clId="{689D3D34-91B4-4AEF-96FC-567AE3583A0A}" dt="2020-04-16T15:14:14.303" v="1582" actId="478"/>
          <ac:spMkLst>
            <pc:docMk/>
            <pc:sldMk cId="2188708979" sldId="263"/>
            <ac:spMk id="10" creationId="{DEDFDC9C-277A-4AB8-9D94-5B09C6AE118D}"/>
          </ac:spMkLst>
        </pc:spChg>
        <pc:picChg chg="mod">
          <ac:chgData name="Rick Weaver" userId="110a939b-97c2-4ede-a89e-de9e5ee2377a" providerId="ADAL" clId="{689D3D34-91B4-4AEF-96FC-567AE3583A0A}" dt="2020-04-16T15:05:50.571" v="1526" actId="1076"/>
          <ac:picMkLst>
            <pc:docMk/>
            <pc:sldMk cId="2188708979" sldId="263"/>
            <ac:picMk id="3" creationId="{471745F9-A6E3-4B52-AB6B-CA9382C80CDB}"/>
          </ac:picMkLst>
        </pc:picChg>
      </pc:sldChg>
      <pc:sldChg chg="addSp delSp modSp">
        <pc:chgData name="Rick Weaver" userId="110a939b-97c2-4ede-a89e-de9e5ee2377a" providerId="ADAL" clId="{689D3D34-91B4-4AEF-96FC-567AE3583A0A}" dt="2020-04-16T15:14:16.354" v="1583" actId="478"/>
        <pc:sldMkLst>
          <pc:docMk/>
          <pc:sldMk cId="583818555" sldId="264"/>
        </pc:sldMkLst>
        <pc:spChg chg="del">
          <ac:chgData name="Rick Weaver" userId="110a939b-97c2-4ede-a89e-de9e5ee2377a" providerId="ADAL" clId="{689D3D34-91B4-4AEF-96FC-567AE3583A0A}" dt="2020-04-16T13:25:23.044" v="40" actId="478"/>
          <ac:spMkLst>
            <pc:docMk/>
            <pc:sldMk cId="583818555" sldId="264"/>
            <ac:spMk id="7" creationId="{064E1F55-CA26-4F45-B219-A1E9B8A3001E}"/>
          </ac:spMkLst>
        </pc:spChg>
        <pc:spChg chg="add del">
          <ac:chgData name="Rick Weaver" userId="110a939b-97c2-4ede-a89e-de9e5ee2377a" providerId="ADAL" clId="{689D3D34-91B4-4AEF-96FC-567AE3583A0A}" dt="2020-04-16T15:14:16.354" v="1583" actId="478"/>
          <ac:spMkLst>
            <pc:docMk/>
            <pc:sldMk cId="583818555" sldId="264"/>
            <ac:spMk id="9" creationId="{D452A63D-2965-42D6-AA89-9460730674CD}"/>
          </ac:spMkLst>
        </pc:spChg>
        <pc:spChg chg="mod">
          <ac:chgData name="Rick Weaver" userId="110a939b-97c2-4ede-a89e-de9e5ee2377a" providerId="ADAL" clId="{689D3D34-91B4-4AEF-96FC-567AE3583A0A}" dt="2020-04-16T13:25:31.703" v="42" actId="1076"/>
          <ac:spMkLst>
            <pc:docMk/>
            <pc:sldMk cId="583818555" sldId="264"/>
            <ac:spMk id="10" creationId="{E7A74DC6-3F2F-4C3F-B985-79E8A433A7DD}"/>
          </ac:spMkLst>
        </pc:spChg>
        <pc:picChg chg="mod">
          <ac:chgData name="Rick Weaver" userId="110a939b-97c2-4ede-a89e-de9e5ee2377a" providerId="ADAL" clId="{689D3D34-91B4-4AEF-96FC-567AE3583A0A}" dt="2020-04-16T13:25:31.703" v="42" actId="1076"/>
          <ac:picMkLst>
            <pc:docMk/>
            <pc:sldMk cId="583818555" sldId="264"/>
            <ac:picMk id="6" creationId="{A6951554-C778-4C36-91DE-9AEDC84CDACD}"/>
          </ac:picMkLst>
        </pc:picChg>
        <pc:picChg chg="mod">
          <ac:chgData name="Rick Weaver" userId="110a939b-97c2-4ede-a89e-de9e5ee2377a" providerId="ADAL" clId="{689D3D34-91B4-4AEF-96FC-567AE3583A0A}" dt="2020-04-16T13:25:31.703" v="42" actId="1076"/>
          <ac:picMkLst>
            <pc:docMk/>
            <pc:sldMk cId="583818555" sldId="264"/>
            <ac:picMk id="8" creationId="{7423A802-47C1-479F-95F6-D6E174D49772}"/>
          </ac:picMkLst>
        </pc:picChg>
      </pc:sldChg>
      <pc:sldChg chg="addSp delSp modSp">
        <pc:chgData name="Rick Weaver" userId="110a939b-97c2-4ede-a89e-de9e5ee2377a" providerId="ADAL" clId="{689D3D34-91B4-4AEF-96FC-567AE3583A0A}" dt="2020-04-21T13:58:47.730" v="1597" actId="1076"/>
        <pc:sldMkLst>
          <pc:docMk/>
          <pc:sldMk cId="1597596706" sldId="265"/>
        </pc:sldMkLst>
        <pc:spChg chg="add del">
          <ac:chgData name="Rick Weaver" userId="110a939b-97c2-4ede-a89e-de9e5ee2377a" providerId="ADAL" clId="{689D3D34-91B4-4AEF-96FC-567AE3583A0A}" dt="2020-04-16T15:14:17.894" v="1584" actId="478"/>
          <ac:spMkLst>
            <pc:docMk/>
            <pc:sldMk cId="1597596706" sldId="265"/>
            <ac:spMk id="9" creationId="{DF046BFC-F8A7-4907-BBCF-C1E467EF3A56}"/>
          </ac:spMkLst>
        </pc:spChg>
        <pc:spChg chg="del">
          <ac:chgData name="Rick Weaver" userId="110a939b-97c2-4ede-a89e-de9e5ee2377a" providerId="ADAL" clId="{689D3D34-91B4-4AEF-96FC-567AE3583A0A}" dt="2020-04-16T13:25:35.147" v="43" actId="478"/>
          <ac:spMkLst>
            <pc:docMk/>
            <pc:sldMk cId="1597596706" sldId="265"/>
            <ac:spMk id="11" creationId="{ABEBEB7C-4F82-4C0E-8EF1-D40B78A04637}"/>
          </ac:spMkLst>
        </pc:spChg>
        <pc:picChg chg="mod">
          <ac:chgData name="Rick Weaver" userId="110a939b-97c2-4ede-a89e-de9e5ee2377a" providerId="ADAL" clId="{689D3D34-91B4-4AEF-96FC-567AE3583A0A}" dt="2020-04-21T13:58:47.730" v="1597" actId="1076"/>
          <ac:picMkLst>
            <pc:docMk/>
            <pc:sldMk cId="1597596706" sldId="265"/>
            <ac:picMk id="12" creationId="{69AAAD8C-94F7-4658-8029-56BA1FA4EC18}"/>
          </ac:picMkLst>
        </pc:picChg>
      </pc:sldChg>
      <pc:sldChg chg="addSp delSp modSp">
        <pc:chgData name="Rick Weaver" userId="110a939b-97c2-4ede-a89e-de9e5ee2377a" providerId="ADAL" clId="{689D3D34-91B4-4AEF-96FC-567AE3583A0A}" dt="2020-04-22T17:04:48.294" v="1617" actId="20577"/>
        <pc:sldMkLst>
          <pc:docMk/>
          <pc:sldMk cId="4086698671" sldId="266"/>
        </pc:sldMkLst>
        <pc:spChg chg="del">
          <ac:chgData name="Rick Weaver" userId="110a939b-97c2-4ede-a89e-de9e5ee2377a" providerId="ADAL" clId="{689D3D34-91B4-4AEF-96FC-567AE3583A0A}" dt="2020-04-16T13:25:38.838" v="45" actId="478"/>
          <ac:spMkLst>
            <pc:docMk/>
            <pc:sldMk cId="4086698671" sldId="266"/>
            <ac:spMk id="6" creationId="{78997994-EA2A-44BB-936A-C78416D5FFA6}"/>
          </ac:spMkLst>
        </pc:spChg>
        <pc:spChg chg="add del">
          <ac:chgData name="Rick Weaver" userId="110a939b-97c2-4ede-a89e-de9e5ee2377a" providerId="ADAL" clId="{689D3D34-91B4-4AEF-96FC-567AE3583A0A}" dt="2020-04-16T15:14:19.621" v="1585" actId="478"/>
          <ac:spMkLst>
            <pc:docMk/>
            <pc:sldMk cId="4086698671" sldId="266"/>
            <ac:spMk id="9" creationId="{4E9F994F-9E84-4E8D-9C47-23D0DC52C799}"/>
          </ac:spMkLst>
        </pc:spChg>
        <pc:spChg chg="mod">
          <ac:chgData name="Rick Weaver" userId="110a939b-97c2-4ede-a89e-de9e5ee2377a" providerId="ADAL" clId="{689D3D34-91B4-4AEF-96FC-567AE3583A0A}" dt="2020-04-22T17:04:48.294" v="1617" actId="20577"/>
          <ac:spMkLst>
            <pc:docMk/>
            <pc:sldMk cId="4086698671" sldId="266"/>
            <ac:spMk id="13" creationId="{AE35E21D-C31D-4936-811A-62A0BF509B06}"/>
          </ac:spMkLst>
        </pc:spChg>
        <pc:spChg chg="mod">
          <ac:chgData name="Rick Weaver" userId="110a939b-97c2-4ede-a89e-de9e5ee2377a" providerId="ADAL" clId="{689D3D34-91B4-4AEF-96FC-567AE3583A0A}" dt="2020-04-16T15:07:08.657" v="1547" actId="1076"/>
          <ac:spMkLst>
            <pc:docMk/>
            <pc:sldMk cId="4086698671" sldId="266"/>
            <ac:spMk id="16" creationId="{5F17BDFC-EE1B-4CEA-9015-7FDFF4F2491A}"/>
          </ac:spMkLst>
        </pc:spChg>
        <pc:picChg chg="mod">
          <ac:chgData name="Rick Weaver" userId="110a939b-97c2-4ede-a89e-de9e5ee2377a" providerId="ADAL" clId="{689D3D34-91B4-4AEF-96FC-567AE3583A0A}" dt="2020-04-16T15:07:04.129" v="1546" actId="1076"/>
          <ac:picMkLst>
            <pc:docMk/>
            <pc:sldMk cId="4086698671" sldId="266"/>
            <ac:picMk id="8" creationId="{988AEF8E-B1A8-459E-BB62-04464E61AA78}"/>
          </ac:picMkLst>
        </pc:picChg>
        <pc:picChg chg="mod">
          <ac:chgData name="Rick Weaver" userId="110a939b-97c2-4ede-a89e-de9e5ee2377a" providerId="ADAL" clId="{689D3D34-91B4-4AEF-96FC-567AE3583A0A}" dt="2020-04-16T13:25:41.760" v="47" actId="1076"/>
          <ac:picMkLst>
            <pc:docMk/>
            <pc:sldMk cId="4086698671" sldId="266"/>
            <ac:picMk id="2050" creationId="{417020E5-1F8D-4DA8-9A7A-43E743C2C312}"/>
          </ac:picMkLst>
        </pc:picChg>
      </pc:sldChg>
      <pc:sldChg chg="addSp delSp modSp del">
        <pc:chgData name="Rick Weaver" userId="110a939b-97c2-4ede-a89e-de9e5ee2377a" providerId="ADAL" clId="{689D3D34-91B4-4AEF-96FC-567AE3583A0A}" dt="2020-04-16T15:08:19.524" v="1553" actId="47"/>
        <pc:sldMkLst>
          <pc:docMk/>
          <pc:sldMk cId="3918028302" sldId="267"/>
        </pc:sldMkLst>
        <pc:spChg chg="mod">
          <ac:chgData name="Rick Weaver" userId="110a939b-97c2-4ede-a89e-de9e5ee2377a" providerId="ADAL" clId="{689D3D34-91B4-4AEF-96FC-567AE3583A0A}" dt="2020-04-16T13:26:09.172" v="71" actId="20577"/>
          <ac:spMkLst>
            <pc:docMk/>
            <pc:sldMk cId="3918028302" sldId="267"/>
            <ac:spMk id="2" creationId="{0C7DFD42-BE94-4699-849F-7DDEAA444FD7}"/>
          </ac:spMkLst>
        </pc:spChg>
        <pc:spChg chg="del">
          <ac:chgData name="Rick Weaver" userId="110a939b-97c2-4ede-a89e-de9e5ee2377a" providerId="ADAL" clId="{689D3D34-91B4-4AEF-96FC-567AE3583A0A}" dt="2020-04-16T13:26:04.348" v="58" actId="478"/>
          <ac:spMkLst>
            <pc:docMk/>
            <pc:sldMk cId="3918028302" sldId="267"/>
            <ac:spMk id="4" creationId="{9CA61391-3BB4-466B-B065-055147259B73}"/>
          </ac:spMkLst>
        </pc:spChg>
        <pc:spChg chg="add">
          <ac:chgData name="Rick Weaver" userId="110a939b-97c2-4ede-a89e-de9e5ee2377a" providerId="ADAL" clId="{689D3D34-91B4-4AEF-96FC-567AE3583A0A}" dt="2020-04-16T13:26:04.595" v="59"/>
          <ac:spMkLst>
            <pc:docMk/>
            <pc:sldMk cId="3918028302" sldId="267"/>
            <ac:spMk id="5" creationId="{941A71FF-28EB-44C5-AC05-9BF1DBDA45D6}"/>
          </ac:spMkLst>
        </pc:spChg>
      </pc:sldChg>
      <pc:sldChg chg="addSp delSp modSp">
        <pc:chgData name="Rick Weaver" userId="110a939b-97c2-4ede-a89e-de9e5ee2377a" providerId="ADAL" clId="{689D3D34-91B4-4AEF-96FC-567AE3583A0A}" dt="2020-04-16T15:13:54.458" v="1572" actId="478"/>
        <pc:sldMkLst>
          <pc:docMk/>
          <pc:sldMk cId="2433378920" sldId="268"/>
        </pc:sldMkLst>
        <pc:spChg chg="add del">
          <ac:chgData name="Rick Weaver" userId="110a939b-97c2-4ede-a89e-de9e5ee2377a" providerId="ADAL" clId="{689D3D34-91B4-4AEF-96FC-567AE3583A0A}" dt="2020-04-16T15:13:54.458" v="1572" actId="478"/>
          <ac:spMkLst>
            <pc:docMk/>
            <pc:sldMk cId="2433378920" sldId="268"/>
            <ac:spMk id="7" creationId="{4AC4A878-A8C3-401B-B052-9E8D9B8938E5}"/>
          </ac:spMkLst>
        </pc:spChg>
        <pc:spChg chg="mod">
          <ac:chgData name="Rick Weaver" userId="110a939b-97c2-4ede-a89e-de9e5ee2377a" providerId="ADAL" clId="{689D3D34-91B4-4AEF-96FC-567AE3583A0A}" dt="2020-04-16T14:39:17.229" v="99" actId="14100"/>
          <ac:spMkLst>
            <pc:docMk/>
            <pc:sldMk cId="2433378920" sldId="268"/>
            <ac:spMk id="8" creationId="{B30621F5-A08F-43A5-83F0-B13072BED475}"/>
          </ac:spMkLst>
        </pc:spChg>
        <pc:spChg chg="del">
          <ac:chgData name="Rick Weaver" userId="110a939b-97c2-4ede-a89e-de9e5ee2377a" providerId="ADAL" clId="{689D3D34-91B4-4AEF-96FC-567AE3583A0A}" dt="2020-04-16T13:24:41.660" v="20" actId="478"/>
          <ac:spMkLst>
            <pc:docMk/>
            <pc:sldMk cId="2433378920" sldId="268"/>
            <ac:spMk id="9" creationId="{2DC8E017-5567-4644-9D1A-230C8FE967D8}"/>
          </ac:spMkLst>
        </pc:spChg>
      </pc:sldChg>
      <pc:sldChg chg="addSp delSp modSp">
        <pc:chgData name="Rick Weaver" userId="110a939b-97c2-4ede-a89e-de9e5ee2377a" providerId="ADAL" clId="{689D3D34-91B4-4AEF-96FC-567AE3583A0A}" dt="2020-04-16T15:13:57.381" v="1574" actId="478"/>
        <pc:sldMkLst>
          <pc:docMk/>
          <pc:sldMk cId="3278048064" sldId="269"/>
        </pc:sldMkLst>
        <pc:spChg chg="mod">
          <ac:chgData name="Rick Weaver" userId="110a939b-97c2-4ede-a89e-de9e5ee2377a" providerId="ADAL" clId="{689D3D34-91B4-4AEF-96FC-567AE3583A0A}" dt="2020-04-16T14:53:07.664" v="651" actId="14100"/>
          <ac:spMkLst>
            <pc:docMk/>
            <pc:sldMk cId="3278048064" sldId="269"/>
            <ac:spMk id="2" creationId="{E84D3B73-01C5-4477-8843-FB129CD04197}"/>
          </ac:spMkLst>
        </pc:spChg>
        <pc:spChg chg="del">
          <ac:chgData name="Rick Weaver" userId="110a939b-97c2-4ede-a89e-de9e5ee2377a" providerId="ADAL" clId="{689D3D34-91B4-4AEF-96FC-567AE3583A0A}" dt="2020-04-16T13:24:45.896" v="22" actId="478"/>
          <ac:spMkLst>
            <pc:docMk/>
            <pc:sldMk cId="3278048064" sldId="269"/>
            <ac:spMk id="6" creationId="{72FA632C-2EF1-4D87-9802-10EBBD70A4C7}"/>
          </ac:spMkLst>
        </pc:spChg>
        <pc:spChg chg="add del">
          <ac:chgData name="Rick Weaver" userId="110a939b-97c2-4ede-a89e-de9e5ee2377a" providerId="ADAL" clId="{689D3D34-91B4-4AEF-96FC-567AE3583A0A}" dt="2020-04-16T15:13:57.381" v="1574" actId="478"/>
          <ac:spMkLst>
            <pc:docMk/>
            <pc:sldMk cId="3278048064" sldId="269"/>
            <ac:spMk id="8" creationId="{9F66D8C4-F021-4789-9C22-1CB9BB99625B}"/>
          </ac:spMkLst>
        </pc:spChg>
      </pc:sldChg>
      <pc:sldChg chg="addSp delSp">
        <pc:chgData name="Rick Weaver" userId="110a939b-97c2-4ede-a89e-de9e5ee2377a" providerId="ADAL" clId="{689D3D34-91B4-4AEF-96FC-567AE3583A0A}" dt="2020-04-16T15:14:05.468" v="1578" actId="478"/>
        <pc:sldMkLst>
          <pc:docMk/>
          <pc:sldMk cId="3258781389" sldId="270"/>
        </pc:sldMkLst>
        <pc:spChg chg="add del">
          <ac:chgData name="Rick Weaver" userId="110a939b-97c2-4ede-a89e-de9e5ee2377a" providerId="ADAL" clId="{689D3D34-91B4-4AEF-96FC-567AE3583A0A}" dt="2020-04-16T15:14:05.468" v="1578" actId="478"/>
          <ac:spMkLst>
            <pc:docMk/>
            <pc:sldMk cId="3258781389" sldId="270"/>
            <ac:spMk id="9" creationId="{671E2AC4-D254-43FE-93B4-7F6A709BF12E}"/>
          </ac:spMkLst>
        </pc:spChg>
        <pc:spChg chg="del">
          <ac:chgData name="Rick Weaver" userId="110a939b-97c2-4ede-a89e-de9e5ee2377a" providerId="ADAL" clId="{689D3D34-91B4-4AEF-96FC-567AE3583A0A}" dt="2020-04-16T13:25:04.294" v="30" actId="478"/>
          <ac:spMkLst>
            <pc:docMk/>
            <pc:sldMk cId="3258781389" sldId="270"/>
            <ac:spMk id="13" creationId="{C4E554C8-FDB6-4FB2-8CC9-E2D65C52C4DA}"/>
          </ac:spMkLst>
        </pc:spChg>
      </pc:sldChg>
      <pc:sldChg chg="addSp delSp modSp">
        <pc:chgData name="Rick Weaver" userId="110a939b-97c2-4ede-a89e-de9e5ee2377a" providerId="ADAL" clId="{689D3D34-91B4-4AEF-96FC-567AE3583A0A}" dt="2020-04-22T17:03:52.805" v="1608" actId="20577"/>
        <pc:sldMkLst>
          <pc:docMk/>
          <pc:sldMk cId="563053489" sldId="271"/>
        </pc:sldMkLst>
        <pc:spChg chg="add del">
          <ac:chgData name="Rick Weaver" userId="110a939b-97c2-4ede-a89e-de9e5ee2377a" providerId="ADAL" clId="{689D3D34-91B4-4AEF-96FC-567AE3583A0A}" dt="2020-04-16T15:14:07.917" v="1579" actId="478"/>
          <ac:spMkLst>
            <pc:docMk/>
            <pc:sldMk cId="563053489" sldId="271"/>
            <ac:spMk id="11" creationId="{CAB62D0A-4BCB-4190-9670-60E7BC2DE32F}"/>
          </ac:spMkLst>
        </pc:spChg>
        <pc:spChg chg="mod">
          <ac:chgData name="Rick Weaver" userId="110a939b-97c2-4ede-a89e-de9e5ee2377a" providerId="ADAL" clId="{689D3D34-91B4-4AEF-96FC-567AE3583A0A}" dt="2020-04-22T17:03:52.805" v="1608" actId="20577"/>
          <ac:spMkLst>
            <pc:docMk/>
            <pc:sldMk cId="563053489" sldId="271"/>
            <ac:spMk id="17" creationId="{AAC484CA-1BE9-4E2F-BFC8-093AF5DA9030}"/>
          </ac:spMkLst>
        </pc:spChg>
        <pc:spChg chg="del">
          <ac:chgData name="Rick Weaver" userId="110a939b-97c2-4ede-a89e-de9e5ee2377a" providerId="ADAL" clId="{689D3D34-91B4-4AEF-96FC-567AE3583A0A}" dt="2020-04-16T13:25:06.932" v="32" actId="478"/>
          <ac:spMkLst>
            <pc:docMk/>
            <pc:sldMk cId="563053489" sldId="271"/>
            <ac:spMk id="18" creationId="{3E28FA8C-0C54-47D6-9085-1124DCE82B93}"/>
          </ac:spMkLst>
        </pc:spChg>
        <pc:picChg chg="mod">
          <ac:chgData name="Rick Weaver" userId="110a939b-97c2-4ede-a89e-de9e5ee2377a" providerId="ADAL" clId="{689D3D34-91B4-4AEF-96FC-567AE3583A0A}" dt="2020-04-16T13:25:09.282" v="34" actId="1076"/>
          <ac:picMkLst>
            <pc:docMk/>
            <pc:sldMk cId="563053489" sldId="271"/>
            <ac:picMk id="12" creationId="{CB8513A3-EF45-4ACA-AC1D-059194B5A253}"/>
          </ac:picMkLst>
        </pc:picChg>
      </pc:sldChg>
      <pc:sldChg chg="addSp delSp">
        <pc:chgData name="Rick Weaver" userId="110a939b-97c2-4ede-a89e-de9e5ee2377a" providerId="ADAL" clId="{689D3D34-91B4-4AEF-96FC-567AE3583A0A}" dt="2020-04-16T15:14:01.459" v="1576" actId="478"/>
        <pc:sldMkLst>
          <pc:docMk/>
          <pc:sldMk cId="2173855950" sldId="272"/>
        </pc:sldMkLst>
        <pc:spChg chg="add del">
          <ac:chgData name="Rick Weaver" userId="110a939b-97c2-4ede-a89e-de9e5ee2377a" providerId="ADAL" clId="{689D3D34-91B4-4AEF-96FC-567AE3583A0A}" dt="2020-04-16T15:14:01.459" v="1576" actId="478"/>
          <ac:spMkLst>
            <pc:docMk/>
            <pc:sldMk cId="2173855950" sldId="272"/>
            <ac:spMk id="8" creationId="{3EE850FE-7D90-41EC-88AC-1DFC65A8684B}"/>
          </ac:spMkLst>
        </pc:spChg>
        <pc:spChg chg="del">
          <ac:chgData name="Rick Weaver" userId="110a939b-97c2-4ede-a89e-de9e5ee2377a" providerId="ADAL" clId="{689D3D34-91B4-4AEF-96FC-567AE3583A0A}" dt="2020-04-16T13:24:49.683" v="24" actId="478"/>
          <ac:spMkLst>
            <pc:docMk/>
            <pc:sldMk cId="2173855950" sldId="272"/>
            <ac:spMk id="19" creationId="{7785DAF4-7A74-4F01-879F-35FA903ABBFA}"/>
          </ac:spMkLst>
        </pc:spChg>
      </pc:sldChg>
      <pc:sldChg chg="addSp delSp">
        <pc:chgData name="Rick Weaver" userId="110a939b-97c2-4ede-a89e-de9e5ee2377a" providerId="ADAL" clId="{689D3D34-91B4-4AEF-96FC-567AE3583A0A}" dt="2020-04-16T15:14:03.551" v="1577" actId="478"/>
        <pc:sldMkLst>
          <pc:docMk/>
          <pc:sldMk cId="1596652138" sldId="273"/>
        </pc:sldMkLst>
        <pc:spChg chg="add del">
          <ac:chgData name="Rick Weaver" userId="110a939b-97c2-4ede-a89e-de9e5ee2377a" providerId="ADAL" clId="{689D3D34-91B4-4AEF-96FC-567AE3583A0A}" dt="2020-04-16T15:14:03.551" v="1577" actId="478"/>
          <ac:spMkLst>
            <pc:docMk/>
            <pc:sldMk cId="1596652138" sldId="273"/>
            <ac:spMk id="9" creationId="{45CEEB84-4653-4C42-9AF2-4F230C667C41}"/>
          </ac:spMkLst>
        </pc:spChg>
        <pc:spChg chg="del">
          <ac:chgData name="Rick Weaver" userId="110a939b-97c2-4ede-a89e-de9e5ee2377a" providerId="ADAL" clId="{689D3D34-91B4-4AEF-96FC-567AE3583A0A}" dt="2020-04-16T13:25:00.611" v="28" actId="478"/>
          <ac:spMkLst>
            <pc:docMk/>
            <pc:sldMk cId="1596652138" sldId="273"/>
            <ac:spMk id="21" creationId="{54C38241-1458-4DE2-85C5-CA2CAD7D12A7}"/>
          </ac:spMkLst>
        </pc:spChg>
      </pc:sldChg>
      <pc:sldChg chg="addSp delSp modSp">
        <pc:chgData name="Rick Weaver" userId="110a939b-97c2-4ede-a89e-de9e5ee2377a" providerId="ADAL" clId="{689D3D34-91B4-4AEF-96FC-567AE3583A0A}" dt="2020-04-22T17:05:00.235" v="1619" actId="20577"/>
        <pc:sldMkLst>
          <pc:docMk/>
          <pc:sldMk cId="2391334177" sldId="275"/>
        </pc:sldMkLst>
        <pc:spChg chg="mod">
          <ac:chgData name="Rick Weaver" userId="110a939b-97c2-4ede-a89e-de9e5ee2377a" providerId="ADAL" clId="{689D3D34-91B4-4AEF-96FC-567AE3583A0A}" dt="2020-04-22T17:05:00.235" v="1619" actId="20577"/>
          <ac:spMkLst>
            <pc:docMk/>
            <pc:sldMk cId="2391334177" sldId="275"/>
            <ac:spMk id="5" creationId="{02338194-9BC8-407C-A6E5-5DC6B9435FD9}"/>
          </ac:spMkLst>
        </pc:spChg>
        <pc:spChg chg="del">
          <ac:chgData name="Rick Weaver" userId="110a939b-97c2-4ede-a89e-de9e5ee2377a" providerId="ADAL" clId="{689D3D34-91B4-4AEF-96FC-567AE3583A0A}" dt="2020-04-16T13:25:47.580" v="48" actId="478"/>
          <ac:spMkLst>
            <pc:docMk/>
            <pc:sldMk cId="2391334177" sldId="275"/>
            <ac:spMk id="6" creationId="{78997994-EA2A-44BB-936A-C78416D5FFA6}"/>
          </ac:spMkLst>
        </pc:spChg>
        <pc:spChg chg="add del">
          <ac:chgData name="Rick Weaver" userId="110a939b-97c2-4ede-a89e-de9e5ee2377a" providerId="ADAL" clId="{689D3D34-91B4-4AEF-96FC-567AE3583A0A}" dt="2020-04-16T15:14:21.628" v="1586" actId="478"/>
          <ac:spMkLst>
            <pc:docMk/>
            <pc:sldMk cId="2391334177" sldId="275"/>
            <ac:spMk id="9" creationId="{5AFB6BDE-A80C-4368-9A62-31C15F5132DE}"/>
          </ac:spMkLst>
        </pc:spChg>
      </pc:sldChg>
      <pc:sldChg chg="addSp delSp modSp">
        <pc:chgData name="Rick Weaver" userId="110a939b-97c2-4ede-a89e-de9e5ee2377a" providerId="ADAL" clId="{689D3D34-91B4-4AEF-96FC-567AE3583A0A}" dt="2020-04-22T17:05:09.858" v="1622" actId="6549"/>
        <pc:sldMkLst>
          <pc:docMk/>
          <pc:sldMk cId="206954081" sldId="276"/>
        </pc:sldMkLst>
        <pc:spChg chg="del">
          <ac:chgData name="Rick Weaver" userId="110a939b-97c2-4ede-a89e-de9e5ee2377a" providerId="ADAL" clId="{689D3D34-91B4-4AEF-96FC-567AE3583A0A}" dt="2020-04-16T13:25:52.028" v="50" actId="478"/>
          <ac:spMkLst>
            <pc:docMk/>
            <pc:sldMk cId="206954081" sldId="276"/>
            <ac:spMk id="6" creationId="{78997994-EA2A-44BB-936A-C78416D5FFA6}"/>
          </ac:spMkLst>
        </pc:spChg>
        <pc:spChg chg="mod">
          <ac:chgData name="Rick Weaver" userId="110a939b-97c2-4ede-a89e-de9e5ee2377a" providerId="ADAL" clId="{689D3D34-91B4-4AEF-96FC-567AE3583A0A}" dt="2020-04-22T17:05:09.858" v="1622" actId="6549"/>
          <ac:spMkLst>
            <pc:docMk/>
            <pc:sldMk cId="206954081" sldId="276"/>
            <ac:spMk id="7" creationId="{58ABE303-E896-4E14-ADDC-129F0C664C0D}"/>
          </ac:spMkLst>
        </pc:spChg>
        <pc:spChg chg="add del">
          <ac:chgData name="Rick Weaver" userId="110a939b-97c2-4ede-a89e-de9e5ee2377a" providerId="ADAL" clId="{689D3D34-91B4-4AEF-96FC-567AE3583A0A}" dt="2020-04-16T15:14:23.188" v="1587" actId="478"/>
          <ac:spMkLst>
            <pc:docMk/>
            <pc:sldMk cId="206954081" sldId="276"/>
            <ac:spMk id="8" creationId="{01FB8C32-FEE9-42FE-BE21-53448126123D}"/>
          </ac:spMkLst>
        </pc:spChg>
      </pc:sldChg>
      <pc:sldChg chg="addSp delSp modSp">
        <pc:chgData name="Rick Weaver" userId="110a939b-97c2-4ede-a89e-de9e5ee2377a" providerId="ADAL" clId="{689D3D34-91B4-4AEF-96FC-567AE3583A0A}" dt="2020-04-22T17:05:17.738" v="1623" actId="20577"/>
        <pc:sldMkLst>
          <pc:docMk/>
          <pc:sldMk cId="3570511350" sldId="277"/>
        </pc:sldMkLst>
        <pc:spChg chg="del">
          <ac:chgData name="Rick Weaver" userId="110a939b-97c2-4ede-a89e-de9e5ee2377a" providerId="ADAL" clId="{689D3D34-91B4-4AEF-96FC-567AE3583A0A}" dt="2020-04-16T13:25:55.004" v="52" actId="478"/>
          <ac:spMkLst>
            <pc:docMk/>
            <pc:sldMk cId="3570511350" sldId="277"/>
            <ac:spMk id="6" creationId="{78997994-EA2A-44BB-936A-C78416D5FFA6}"/>
          </ac:spMkLst>
        </pc:spChg>
        <pc:spChg chg="mod">
          <ac:chgData name="Rick Weaver" userId="110a939b-97c2-4ede-a89e-de9e5ee2377a" providerId="ADAL" clId="{689D3D34-91B4-4AEF-96FC-567AE3583A0A}" dt="2020-04-22T17:05:17.738" v="1623" actId="20577"/>
          <ac:spMkLst>
            <pc:docMk/>
            <pc:sldMk cId="3570511350" sldId="277"/>
            <ac:spMk id="7" creationId="{58ABE303-E896-4E14-ADDC-129F0C664C0D}"/>
          </ac:spMkLst>
        </pc:spChg>
        <pc:spChg chg="add del">
          <ac:chgData name="Rick Weaver" userId="110a939b-97c2-4ede-a89e-de9e5ee2377a" providerId="ADAL" clId="{689D3D34-91B4-4AEF-96FC-567AE3583A0A}" dt="2020-04-16T15:14:25.165" v="1588" actId="478"/>
          <ac:spMkLst>
            <pc:docMk/>
            <pc:sldMk cId="3570511350" sldId="277"/>
            <ac:spMk id="8" creationId="{2E3B2F94-8C1B-4D6A-8039-F2E8738449F6}"/>
          </ac:spMkLst>
        </pc:spChg>
      </pc:sldChg>
      <pc:sldChg chg="addSp delSp modSp add del">
        <pc:chgData name="Rick Weaver" userId="110a939b-97c2-4ede-a89e-de9e5ee2377a" providerId="ADAL" clId="{689D3D34-91B4-4AEF-96FC-567AE3583A0A}" dt="2020-04-22T17:05:50.402" v="1626" actId="20577"/>
        <pc:sldMkLst>
          <pc:docMk/>
          <pc:sldMk cId="1839983543" sldId="278"/>
        </pc:sldMkLst>
        <pc:spChg chg="del">
          <ac:chgData name="Rick Weaver" userId="110a939b-97c2-4ede-a89e-de9e5ee2377a" providerId="ADAL" clId="{689D3D34-91B4-4AEF-96FC-567AE3583A0A}" dt="2020-04-16T13:25:57.876" v="54" actId="478"/>
          <ac:spMkLst>
            <pc:docMk/>
            <pc:sldMk cId="1839983543" sldId="278"/>
            <ac:spMk id="6" creationId="{78997994-EA2A-44BB-936A-C78416D5FFA6}"/>
          </ac:spMkLst>
        </pc:spChg>
        <pc:spChg chg="mod">
          <ac:chgData name="Rick Weaver" userId="110a939b-97c2-4ede-a89e-de9e5ee2377a" providerId="ADAL" clId="{689D3D34-91B4-4AEF-96FC-567AE3583A0A}" dt="2020-04-22T17:05:50.402" v="1626" actId="20577"/>
          <ac:spMkLst>
            <pc:docMk/>
            <pc:sldMk cId="1839983543" sldId="278"/>
            <ac:spMk id="7" creationId="{58ABE303-E896-4E14-ADDC-129F0C664C0D}"/>
          </ac:spMkLst>
        </pc:spChg>
        <pc:spChg chg="add del">
          <ac:chgData name="Rick Weaver" userId="110a939b-97c2-4ede-a89e-de9e5ee2377a" providerId="ADAL" clId="{689D3D34-91B4-4AEF-96FC-567AE3583A0A}" dt="2020-04-16T15:14:30.076" v="1591" actId="478"/>
          <ac:spMkLst>
            <pc:docMk/>
            <pc:sldMk cId="1839983543" sldId="278"/>
            <ac:spMk id="8" creationId="{A4B1762B-BC01-426A-95D8-C4C956BFB07A}"/>
          </ac:spMkLst>
        </pc:spChg>
      </pc:sldChg>
      <pc:sldChg chg="addSp delSp">
        <pc:chgData name="Rick Weaver" userId="110a939b-97c2-4ede-a89e-de9e5ee2377a" providerId="ADAL" clId="{689D3D34-91B4-4AEF-96FC-567AE3583A0A}" dt="2020-04-16T15:14:33.230" v="1592" actId="478"/>
        <pc:sldMkLst>
          <pc:docMk/>
          <pc:sldMk cId="2144646564" sldId="279"/>
        </pc:sldMkLst>
        <pc:spChg chg="del">
          <ac:chgData name="Rick Weaver" userId="110a939b-97c2-4ede-a89e-de9e5ee2377a" providerId="ADAL" clId="{689D3D34-91B4-4AEF-96FC-567AE3583A0A}" dt="2020-04-16T13:26:00.516" v="56" actId="478"/>
          <ac:spMkLst>
            <pc:docMk/>
            <pc:sldMk cId="2144646564" sldId="279"/>
            <ac:spMk id="6" creationId="{78997994-EA2A-44BB-936A-C78416D5FFA6}"/>
          </ac:spMkLst>
        </pc:spChg>
        <pc:spChg chg="add del">
          <ac:chgData name="Rick Weaver" userId="110a939b-97c2-4ede-a89e-de9e5ee2377a" providerId="ADAL" clId="{689D3D34-91B4-4AEF-96FC-567AE3583A0A}" dt="2020-04-16T15:14:33.230" v="1592" actId="478"/>
          <ac:spMkLst>
            <pc:docMk/>
            <pc:sldMk cId="2144646564" sldId="279"/>
            <ac:spMk id="10" creationId="{5699F036-79B4-4B5E-B48C-7C19904EB9F0}"/>
          </ac:spMkLst>
        </pc:spChg>
      </pc:sldChg>
      <pc:sldChg chg="delSp modSp add ord">
        <pc:chgData name="Rick Weaver" userId="110a939b-97c2-4ede-a89e-de9e5ee2377a" providerId="ADAL" clId="{689D3D34-91B4-4AEF-96FC-567AE3583A0A}" dt="2020-04-22T17:04:19.634" v="1611" actId="20577"/>
        <pc:sldMkLst>
          <pc:docMk/>
          <pc:sldMk cId="3460419820" sldId="280"/>
        </pc:sldMkLst>
        <pc:spChg chg="mod">
          <ac:chgData name="Rick Weaver" userId="110a939b-97c2-4ede-a89e-de9e5ee2377a" providerId="ADAL" clId="{689D3D34-91B4-4AEF-96FC-567AE3583A0A}" dt="2020-04-22T17:04:19.634" v="1611" actId="20577"/>
          <ac:spMkLst>
            <pc:docMk/>
            <pc:sldMk cId="3460419820" sldId="280"/>
            <ac:spMk id="7" creationId="{7B3292A8-C0B2-4EA9-AE32-D04C742E158F}"/>
          </ac:spMkLst>
        </pc:spChg>
        <pc:spChg chg="del">
          <ac:chgData name="Rick Weaver" userId="110a939b-97c2-4ede-a89e-de9e5ee2377a" providerId="ADAL" clId="{689D3D34-91B4-4AEF-96FC-567AE3583A0A}" dt="2020-04-16T15:14:09.886" v="1580" actId="478"/>
          <ac:spMkLst>
            <pc:docMk/>
            <pc:sldMk cId="3460419820" sldId="280"/>
            <ac:spMk id="10" creationId="{DEDFDC9C-277A-4AB8-9D94-5B09C6AE118D}"/>
          </ac:spMkLst>
        </pc:spChg>
        <pc:picChg chg="mod">
          <ac:chgData name="Rick Weaver" userId="110a939b-97c2-4ede-a89e-de9e5ee2377a" providerId="ADAL" clId="{689D3D34-91B4-4AEF-96FC-567AE3583A0A}" dt="2020-04-16T15:06:10.203" v="1529" actId="1076"/>
          <ac:picMkLst>
            <pc:docMk/>
            <pc:sldMk cId="3460419820" sldId="280"/>
            <ac:picMk id="3" creationId="{471745F9-A6E3-4B52-AB6B-CA9382C80CDB}"/>
          </ac:picMkLst>
        </pc:picChg>
      </pc:sldChg>
      <pc:sldChg chg="delSp modSp add">
        <pc:chgData name="Rick Weaver" userId="110a939b-97c2-4ede-a89e-de9e5ee2377a" providerId="ADAL" clId="{689D3D34-91B4-4AEF-96FC-567AE3583A0A}" dt="2020-04-16T15:14:38.652" v="1593" actId="478"/>
        <pc:sldMkLst>
          <pc:docMk/>
          <pc:sldMk cId="3754022553" sldId="281"/>
        </pc:sldMkLst>
        <pc:spChg chg="mod">
          <ac:chgData name="Rick Weaver" userId="110a939b-97c2-4ede-a89e-de9e5ee2377a" providerId="ADAL" clId="{689D3D34-91B4-4AEF-96FC-567AE3583A0A}" dt="2020-04-16T15:09:17.243" v="1566" actId="14100"/>
          <ac:spMkLst>
            <pc:docMk/>
            <pc:sldMk cId="3754022553" sldId="281"/>
            <ac:spMk id="2" creationId="{FC7EAC10-23EE-4C9F-AA13-EBBAC6C72E58}"/>
          </ac:spMkLst>
        </pc:spChg>
        <pc:spChg chg="mod">
          <ac:chgData name="Rick Weaver" userId="110a939b-97c2-4ede-a89e-de9e5ee2377a" providerId="ADAL" clId="{689D3D34-91B4-4AEF-96FC-567AE3583A0A}" dt="2020-04-16T15:09:15.205" v="1565" actId="14100"/>
          <ac:spMkLst>
            <pc:docMk/>
            <pc:sldMk cId="3754022553" sldId="281"/>
            <ac:spMk id="3" creationId="{BCEF2C26-755F-486A-9D18-9B358F265C30}"/>
          </ac:spMkLst>
        </pc:spChg>
        <pc:spChg chg="del">
          <ac:chgData name="Rick Weaver" userId="110a939b-97c2-4ede-a89e-de9e5ee2377a" providerId="ADAL" clId="{689D3D34-91B4-4AEF-96FC-567AE3583A0A}" dt="2020-04-16T15:14:38.652" v="1593" actId="478"/>
          <ac:spMkLst>
            <pc:docMk/>
            <pc:sldMk cId="3754022553" sldId="281"/>
            <ac:spMk id="6" creationId="{8AF228CC-B70F-400D-9FDD-E5CFA4D45197}"/>
          </ac:spMkLst>
        </pc:spChg>
        <pc:picChg chg="mod">
          <ac:chgData name="Rick Weaver" userId="110a939b-97c2-4ede-a89e-de9e5ee2377a" providerId="ADAL" clId="{689D3D34-91B4-4AEF-96FC-567AE3583A0A}" dt="2020-04-16T15:09:09.805" v="1564" actId="1036"/>
          <ac:picMkLst>
            <pc:docMk/>
            <pc:sldMk cId="3754022553" sldId="281"/>
            <ac:picMk id="5" creationId="{DDD6F124-028F-4FD6-9F36-0F58772D2C04}"/>
          </ac:picMkLst>
        </pc:picChg>
        <pc:picChg chg="mod">
          <ac:chgData name="Rick Weaver" userId="110a939b-97c2-4ede-a89e-de9e5ee2377a" providerId="ADAL" clId="{689D3D34-91B4-4AEF-96FC-567AE3583A0A}" dt="2020-04-16T15:09:09.805" v="1564" actId="1036"/>
          <ac:picMkLst>
            <pc:docMk/>
            <pc:sldMk cId="3754022553" sldId="281"/>
            <ac:picMk id="7" creationId="{316548C6-0EF8-4411-914B-50D4D9DDC1A5}"/>
          </ac:picMkLst>
        </pc:picChg>
      </pc:sldChg>
      <pc:sldMasterChg chg="modSldLayout">
        <pc:chgData name="Rick Weaver" userId="110a939b-97c2-4ede-a89e-de9e5ee2377a" providerId="ADAL" clId="{689D3D34-91B4-4AEF-96FC-567AE3583A0A}" dt="2020-04-16T15:08:12.641" v="1552" actId="167"/>
        <pc:sldMasterMkLst>
          <pc:docMk/>
          <pc:sldMasterMk cId="2813093135" sldId="2147483648"/>
        </pc:sldMasterMkLst>
        <pc:sldLayoutChg chg="addSp delSp modSp">
          <pc:chgData name="Rick Weaver" userId="110a939b-97c2-4ede-a89e-de9e5ee2377a" providerId="ADAL" clId="{689D3D34-91B4-4AEF-96FC-567AE3583A0A}" dt="2020-04-16T15:08:12.641" v="1552" actId="167"/>
          <pc:sldLayoutMkLst>
            <pc:docMk/>
            <pc:sldMasterMk cId="2813093135" sldId="2147483648"/>
            <pc:sldLayoutMk cId="528967858" sldId="2147483664"/>
          </pc:sldLayoutMkLst>
          <pc:picChg chg="add mod ord">
            <ac:chgData name="Rick Weaver" userId="110a939b-97c2-4ede-a89e-de9e5ee2377a" providerId="ADAL" clId="{689D3D34-91B4-4AEF-96FC-567AE3583A0A}" dt="2020-04-16T15:08:12.641" v="1552" actId="167"/>
            <ac:picMkLst>
              <pc:docMk/>
              <pc:sldMasterMk cId="2813093135" sldId="2147483648"/>
              <pc:sldLayoutMk cId="528967858" sldId="2147483664"/>
              <ac:picMk id="8" creationId="{67B1FFDD-6E57-4226-8DFC-BC4C3FB9B302}"/>
            </ac:picMkLst>
          </pc:picChg>
          <pc:picChg chg="del">
            <ac:chgData name="Rick Weaver" userId="110a939b-97c2-4ede-a89e-de9e5ee2377a" providerId="ADAL" clId="{689D3D34-91B4-4AEF-96FC-567AE3583A0A}" dt="2020-04-16T15:08:09.065" v="1550" actId="478"/>
            <ac:picMkLst>
              <pc:docMk/>
              <pc:sldMasterMk cId="2813093135" sldId="2147483648"/>
              <pc:sldLayoutMk cId="528967858" sldId="2147483664"/>
              <ac:picMk id="9" creationId="{8062CF9D-0042-4A1F-9CA9-4796C184BA5B}"/>
            </ac:picMkLst>
          </pc:picChg>
        </pc:sldLayoutChg>
      </pc:sldMasterChg>
    </pc:docChg>
  </pc:docChgLst>
  <pc:docChgLst>
    <pc:chgData name="Dave Adams" userId="f9d5d7f2-86b5-482a-9677-af7785330c2a" providerId="ADAL" clId="{BB05A493-D894-0F41-B2DB-AFF2223164F9}"/>
    <pc:docChg chg="modSld">
      <pc:chgData name="Dave Adams" userId="f9d5d7f2-86b5-482a-9677-af7785330c2a" providerId="ADAL" clId="{BB05A493-D894-0F41-B2DB-AFF2223164F9}" dt="2020-04-17T20:03:14.692" v="0"/>
      <pc:docMkLst>
        <pc:docMk/>
      </pc:docMkLst>
      <pc:sldChg chg="modTransition">
        <pc:chgData name="Dave Adams" userId="f9d5d7f2-86b5-482a-9677-af7785330c2a" providerId="ADAL" clId="{BB05A493-D894-0F41-B2DB-AFF2223164F9}" dt="2020-04-17T20:03:14.692" v="0"/>
        <pc:sldMkLst>
          <pc:docMk/>
          <pc:sldMk cId="2385119978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734A59-FFB3-46EF-ADFF-820604A8CB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897D7-C0EC-48CD-BE91-33D3442F90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EC8F-8D38-4854-A313-DBDBDAA7EF5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8EBC-D0C0-479F-A6FB-907C73C72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D2EAE-7A16-4B58-8037-D33C5A7D2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DB24-6B48-4F3D-ADE1-A9A2B4AB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2B494F-CD39-4234-B9E0-1D46E934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E1D6-2778-43ED-9EEF-7298F462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2BA7-3B7F-4DF6-9CEA-C517CCDCA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6A55-6B4D-40DD-A42A-0835DA7B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AB29A-ECA4-4ECD-A0F9-AEDBAAF7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40ACB-7B8A-4D74-9CE6-E2531DF7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F9AB6-3EB0-41EC-BC26-DF1825DD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03D0-BDA5-43A2-835A-243AE8A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382FF-AE1D-4572-9FCC-B9BF36C3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2F685-CE0B-4CC3-A4C0-E3DE9E667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057C0-E6F7-4ADB-9C0F-28604A4B9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472DB-F176-463C-BB81-DB50B3BFC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60A66-496C-477C-8034-A05E36ED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C98B2-B8CC-4395-8D74-9FAAE5BC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E9EB4-23AF-499D-933A-1165EB5F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6C477-0D8F-4159-9AFC-D7FF8570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73585-C8D0-467E-BEF3-C17AC5AC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7FB2-E376-4C9F-9E73-EBB1EF9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542A-52D3-4DC8-B1CE-5CA21673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EFCD-334E-49FC-906F-36B5F594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E89D-C792-4E68-B6A8-4C103B535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710EA-3D31-4C0B-BF9C-7925C902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CFC34-4A59-44A2-B473-18771C4C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5195D-DD3E-4C93-8914-07D4EF9A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2A33-9941-4694-9846-60C067A9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5A3D7-C72F-4F73-9C74-FAAB881A4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B5EE1-7F41-4ABE-AF7B-A5B47B76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F2D28-69D1-4779-ABCD-339C0182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18C8-CC78-49C4-B8D5-37AC236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F64AA-0DF3-4F06-AE3C-F12843CC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B1A3-D1A8-422B-8A89-5E821D15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DCD45-ADC9-46E4-8165-2B008251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0E65-8F38-4AC3-A655-CF0CA2B0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FA4F-A810-4271-B91A-121A5708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4D417-3B85-42A7-A5EE-2D2A8EAF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7BEB1-9ADF-4D45-A73E-E33B89E38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48DDD-4CF1-449C-9E42-3F54ED573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B15F-CDC0-4EEF-B194-36055F97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64D2-9C40-4472-889E-6B171C2B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82D5-69DD-4C84-AF66-FE8E23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62CF9D-0042-4A1F-9CA9-4796C184B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B1FFDD-6E57-4226-8DFC-BC4C3FB9B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1F25-AC4E-4FB3-AB1A-62487A15F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767C1-1486-4757-B886-FBDB70B9E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EB38-8E93-46FA-A3BD-4607E2F6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D8E8-7BC0-41BD-960F-2C29E7E1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893D-57FC-42E2-B44B-CBE51A6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254A7E-3046-4FA8-A068-68D5697A1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5B8A560-2BE7-4D78-B5EA-871CCC8A2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E7BF5-A355-4C95-AC87-FA20D11B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7A5BA-BD93-4816-B97D-34F16EA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08CE-A8C4-46F8-ACFC-E4AAE56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9E3A-5905-41E9-AFB7-ADCB19E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24B7-D439-48DC-B720-09FF7B3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56ECC87-4FA4-44A9-AF8E-6949675C0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9255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8EBF91-B337-461F-B87C-F7C05376A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0902F-60D6-4D83-94E1-A658D4C77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AED08-0D67-40BC-BE46-B05CFAB4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2780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E145-8884-41CC-A2CA-B6E63E4D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5B6-7504-4FBC-8D94-03A179D1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1C26-DC25-4E46-8EAE-AAA6A99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F0B6-645C-497A-810E-6CD9404C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E4A9-602A-4C41-9C4F-1EE00DB0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6DFD-67AC-4B67-971C-97073A49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0128-AB63-4890-BD6E-820695E5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D80C-235A-40AC-822D-1C8FC74F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52EED-621A-4186-9A41-92E14F73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66D02-2267-4D7A-B419-DBD3AF54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CA94-AA37-4A6E-B24A-D99DEBBC0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4C8-5616-4E9C-B9DF-386F5AAFBD8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D8A-5EF2-4DFF-BFE5-DFDE8D209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63F01-DB9C-4B30-9867-396805EB5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1D09-1BC7-4AF7-82C4-D527E0542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0" r:id="rId4"/>
    <p:sldLayoutId id="2147483663" r:id="rId5"/>
    <p:sldLayoutId id="2147483654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18" y="1601335"/>
            <a:ext cx="8411923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April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018" y="4081010"/>
            <a:ext cx="8411923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 dirty="0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 dirty="0">
                <a:solidFill>
                  <a:prstClr val="white"/>
                </a:solidFill>
              </a:rPr>
              <a:t>President/CEO, MCUL/CU Solutions Group</a:t>
            </a:r>
            <a:endParaRPr lang="en-US" i="1" dirty="0">
              <a:solidFill>
                <a:prstClr val="white"/>
              </a:solidFill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18" y="6120502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69" y="6288664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4"/>
    </mc:Choice>
    <mc:Fallback xmlns="">
      <p:transition spd="slow" advTm="144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02" y="61893"/>
            <a:ext cx="10515600" cy="1325563"/>
          </a:xfrm>
        </p:spPr>
        <p:txBody>
          <a:bodyPr/>
          <a:lstStyle/>
          <a:p>
            <a:r>
              <a:rPr lang="en-US" dirty="0"/>
              <a:t>Consumer Awareness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5B9F57-E98F-449C-865B-C49B38C25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0" y="1484648"/>
            <a:ext cx="5287720" cy="29908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/>
              <a:t>Safety and Security</a:t>
            </a:r>
          </a:p>
          <a:p>
            <a:pPr marL="685800" indent="-685800"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</a:rPr>
              <a:t>New campaign narrated by fellow Michigander, Mitch Albom</a:t>
            </a:r>
          </a:p>
          <a:p>
            <a:pPr marL="685800" indent="-685800">
              <a:spcAft>
                <a:spcPts val="600"/>
              </a:spcAft>
            </a:pPr>
            <a:r>
              <a:rPr lang="en-US" dirty="0"/>
              <a:t>$600,000 second quarter investment into Michigan-based media</a:t>
            </a:r>
          </a:p>
          <a:p>
            <a:pPr marL="685800" indent="-685800">
              <a:spcAft>
                <a:spcPts val="600"/>
              </a:spcAft>
            </a:pPr>
            <a:r>
              <a:rPr lang="en-US" dirty="0"/>
              <a:t>Directs viewers to a newly refreshed CULinkMichigan.com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304FE-A8EE-4439-BDDA-B54798EE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264" y="1655191"/>
            <a:ext cx="4879536" cy="208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5826A2-9D33-4555-B52D-F715C45E6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443511"/>
            <a:ext cx="1544231" cy="56232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C0FF0D-83EB-4F0A-AD03-5C948C582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45" y="5446074"/>
            <a:ext cx="1831440" cy="5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8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Awareness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AC484CA-1BE9-4E2F-BFC8-093AF5DA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09" y="1690686"/>
            <a:ext cx="5440467" cy="2182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/>
              <a:t>COVID-19 Resources</a:t>
            </a:r>
          </a:p>
          <a:p>
            <a:pPr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</a:rPr>
              <a:t>Stimulus check information</a:t>
            </a:r>
          </a:p>
          <a:p>
            <a:pPr>
              <a:spcAft>
                <a:spcPts val="600"/>
              </a:spcAft>
            </a:pPr>
            <a:r>
              <a:rPr lang="en-US" dirty="0"/>
              <a:t>Best practices to avoid fraud and scams </a:t>
            </a:r>
          </a:p>
          <a:p>
            <a:pPr>
              <a:spcAft>
                <a:spcPts val="600"/>
              </a:spcAft>
            </a:pPr>
            <a:r>
              <a:rPr lang="en-US" dirty="0"/>
              <a:t>Better Business Bureau Scam Tracker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F0F0F-9D7D-401F-B90B-EBAE94788328}"/>
              </a:ext>
            </a:extLst>
          </p:cNvPr>
          <p:cNvGrpSpPr/>
          <p:nvPr/>
        </p:nvGrpSpPr>
        <p:grpSpPr>
          <a:xfrm>
            <a:off x="6535457" y="1690686"/>
            <a:ext cx="4818343" cy="3028558"/>
            <a:chOff x="2154881" y="1538514"/>
            <a:chExt cx="7882237" cy="49543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CC60DE-7AD4-40E9-AB8E-B555E0752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4881" y="1538514"/>
              <a:ext cx="7882237" cy="49543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32EDDB-2687-40C4-B257-7970A76C9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746" y="1610633"/>
              <a:ext cx="1200906" cy="490310"/>
            </a:xfrm>
            <a:prstGeom prst="rect">
              <a:avLst/>
            </a:prstGeom>
          </p:spPr>
        </p:pic>
      </p:grp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513A3-EF45-4ACA-AC1D-059194B5A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29" y="5447165"/>
            <a:ext cx="1831440" cy="5041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F646ED-AA47-4386-AEF6-4DA91F50D1C9}"/>
              </a:ext>
            </a:extLst>
          </p:cNvPr>
          <p:cNvSpPr/>
          <p:nvPr/>
        </p:nvSpPr>
        <p:spPr>
          <a:xfrm>
            <a:off x="6535457" y="4719244"/>
            <a:ext cx="218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+mj-lt"/>
              </a:rPr>
              <a:t>culink.com</a:t>
            </a:r>
            <a:endParaRPr lang="en-US" sz="3600" i="1" dirty="0">
              <a:latin typeface="+mj-lt"/>
            </a:endParaRP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7E82E-DC8F-4B35-B22F-24B66B627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Awareness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91EEDE-DEF4-4454-85A8-288433BE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62" y="1612122"/>
            <a:ext cx="5004988" cy="2265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Integration Assets</a:t>
            </a:r>
          </a:p>
          <a:p>
            <a:pPr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</a:rPr>
              <a:t>Customizable videos</a:t>
            </a:r>
          </a:p>
          <a:p>
            <a:pPr>
              <a:spcAft>
                <a:spcPts val="600"/>
              </a:spcAft>
            </a:pPr>
            <a:r>
              <a:rPr lang="en-US" dirty="0"/>
              <a:t>Social media posts</a:t>
            </a:r>
          </a:p>
          <a:p>
            <a:pPr>
              <a:spcAft>
                <a:spcPts val="600"/>
              </a:spcAft>
            </a:pPr>
            <a:r>
              <a:rPr lang="en-US" dirty="0"/>
              <a:t>Web banners</a:t>
            </a:r>
          </a:p>
          <a:p>
            <a:pPr>
              <a:spcAft>
                <a:spcPts val="600"/>
              </a:spcAft>
            </a:pPr>
            <a:r>
              <a:rPr lang="en-US" dirty="0"/>
              <a:t>And more…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A9D7F-4C50-4E76-BAC1-2C3D0AB1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61" y="1530963"/>
            <a:ext cx="5409327" cy="364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D38C4-3B68-4458-98EF-687C8F18D110}"/>
              </a:ext>
            </a:extLst>
          </p:cNvPr>
          <p:cNvSpPr/>
          <p:nvPr/>
        </p:nvSpPr>
        <p:spPr>
          <a:xfrm>
            <a:off x="5712101" y="5147495"/>
            <a:ext cx="3082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a typeface="Calibri" panose="020F0502020204030204" pitchFamily="34" charset="0"/>
              </a:rPr>
              <a:t>MCUL.org/</a:t>
            </a:r>
            <a:r>
              <a:rPr lang="en-US" sz="3200" i="1" dirty="0" err="1">
                <a:solidFill>
                  <a:schemeClr val="bg1"/>
                </a:solidFill>
                <a:ea typeface="Calibri" panose="020F0502020204030204" pitchFamily="34" charset="0"/>
              </a:rPr>
              <a:t>culink</a:t>
            </a:r>
            <a:r>
              <a:rPr lang="en-US" sz="32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97FB5C-F678-4D2A-8FF1-CCADD523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57" y="666882"/>
            <a:ext cx="1544231" cy="56232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907209-3857-4EFC-AB84-13748ABC8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45" y="5446074"/>
            <a:ext cx="1831440" cy="5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Credit Union Foundation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292A8-C0B2-4EA9-AE32-D04C742E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905" y="1559274"/>
            <a:ext cx="7554190" cy="319303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MCUF is poised to help boost community support initiatives for: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Small businesses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Front line workers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Food banks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Contact Beth Troost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745F9-A6E3-4B52-AB6B-CA9382C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74" y="3429000"/>
            <a:ext cx="3409774" cy="99591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5D8AD9-9637-4FB6-A931-04BE9D58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681037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Credit Union Foundation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3292A8-C0B2-4EA9-AE32-D04C742E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842" y="1603929"/>
            <a:ext cx="8732842" cy="3650142"/>
          </a:xfrm>
        </p:spPr>
        <p:txBody>
          <a:bodyPr/>
          <a:lstStyle/>
          <a:p>
            <a:r>
              <a:rPr lang="en-US" dirty="0"/>
              <a:t>Michigan Enhanced Financial Counseling Certification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Board of Trustees Election – June 2020</a:t>
            </a:r>
          </a:p>
          <a:p>
            <a:pPr lvl="1"/>
            <a:r>
              <a:rPr lang="en-US" dirty="0"/>
              <a:t>Taking self-nominations now</a:t>
            </a:r>
          </a:p>
          <a:p>
            <a:pPr lvl="1"/>
            <a:r>
              <a:rPr lang="en-US" dirty="0"/>
              <a:t>Two open board seats</a:t>
            </a:r>
          </a:p>
          <a:p>
            <a:pPr lvl="1"/>
            <a:r>
              <a:rPr lang="en-US" dirty="0"/>
              <a:t>Visit mcuf.mcul.org for more information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745F9-A6E3-4B52-AB6B-CA9382C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32" y="5458396"/>
            <a:ext cx="1594657" cy="46576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5D8AD9-9637-4FB6-A931-04BE9D58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681037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951554-C778-4C36-91DE-9AEDC84CD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918" y="1431698"/>
            <a:ext cx="6127358" cy="399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3A802-47C1-479F-95F6-D6E174D4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78" y="3558495"/>
            <a:ext cx="5968120" cy="264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74DC6-3F2F-4C3F-B985-79E8A433A7DD}"/>
              </a:ext>
            </a:extLst>
          </p:cNvPr>
          <p:cNvSpPr txBox="1"/>
          <p:nvPr/>
        </p:nvSpPr>
        <p:spPr>
          <a:xfrm>
            <a:off x="8541085" y="2850609"/>
            <a:ext cx="3026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Visit mcul.org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B60F6F-D62D-4037-A834-93CE28A0B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389450"/>
            <a:ext cx="10515600" cy="80234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B610C-890C-4AEB-A5E3-439C3FE86A4F}"/>
              </a:ext>
            </a:extLst>
          </p:cNvPr>
          <p:cNvSpPr txBox="1"/>
          <p:nvPr/>
        </p:nvSpPr>
        <p:spPr>
          <a:xfrm>
            <a:off x="547914" y="962389"/>
            <a:ext cx="521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Annual Convention and Exposition</a:t>
            </a:r>
          </a:p>
        </p:txBody>
      </p:sp>
      <p:pic>
        <p:nvPicPr>
          <p:cNvPr id="10" name="Picture Placeholder 9" descr="A picture containing outdoor, grass, mountain, sheep&#10;&#10;Description generated with very high confidence">
            <a:extLst>
              <a:ext uri="{FF2B5EF4-FFF2-40B4-BE49-F238E27FC236}">
                <a16:creationId xmlns:a16="http://schemas.microsoft.com/office/drawing/2014/main" id="{71432A2E-A0DC-466C-8CF1-E85C5F2EB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068" y="1971484"/>
            <a:ext cx="8991600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AAAD8C-94F7-4658-8029-56BA1FA4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935" y="1256204"/>
            <a:ext cx="2838733" cy="31298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9B2B87-9F3E-4DB8-992B-97A3D922E61D}"/>
              </a:ext>
            </a:extLst>
          </p:cNvPr>
          <p:cNvSpPr/>
          <p:nvPr/>
        </p:nvSpPr>
        <p:spPr>
          <a:xfrm>
            <a:off x="2823068" y="4871963"/>
            <a:ext cx="791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September 18-20 | Grand Traverse Resort &amp; Spa, Traverse City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592FF7-18BF-44C8-9DCD-CAA54AC21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8AEF8E-B1A8-459E-BB62-04464E61A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828" y="1548977"/>
            <a:ext cx="4746171" cy="347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E35E21D-C31D-4936-811A-62A0BF509B06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6099629" cy="25695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Credit Union-Focused Marketing Videos</a:t>
            </a:r>
          </a:p>
          <a:p>
            <a:r>
              <a:rPr lang="en-US" sz="2400" dirty="0"/>
              <a:t>Reinforce not-for-profit, people-first service mantra</a:t>
            </a:r>
          </a:p>
          <a:p>
            <a:r>
              <a:rPr lang="en-US" sz="2400" dirty="0"/>
              <a:t>Emergency loans</a:t>
            </a:r>
          </a:p>
          <a:p>
            <a:r>
              <a:rPr lang="en-US" sz="2400" dirty="0"/>
              <a:t>Loan restructuring</a:t>
            </a:r>
          </a:p>
          <a:p>
            <a:r>
              <a:rPr lang="en-US" sz="2400" dirty="0"/>
              <a:t>Deferred payments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7020E5-1F8D-4DA8-9A7A-43E743C2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4877024"/>
            <a:ext cx="3356882" cy="11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17BDFC-EE1B-4CEA-9015-7FDFF4F2491A}"/>
              </a:ext>
            </a:extLst>
          </p:cNvPr>
          <p:cNvSpPr txBox="1"/>
          <p:nvPr/>
        </p:nvSpPr>
        <p:spPr>
          <a:xfrm>
            <a:off x="6844310" y="5128963"/>
            <a:ext cx="193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Vidfuel.com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5B60D0AF-B26E-41E8-B9DF-55452978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B9280-ADD9-46E5-B5E1-1DE8DC4B8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338194-9BC8-407C-A6E5-5DC6B94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687" y="1608761"/>
            <a:ext cx="7101114" cy="3640477"/>
          </a:xfrm>
        </p:spPr>
        <p:txBody>
          <a:bodyPr>
            <a:normAutofit/>
          </a:bodyPr>
          <a:lstStyle/>
          <a:p>
            <a:r>
              <a:rPr lang="en-US" dirty="0"/>
              <a:t>COVID-19 feedback survey within </a:t>
            </a:r>
            <a:r>
              <a:rPr lang="en-US" dirty="0" err="1"/>
              <a:t>MemberView</a:t>
            </a:r>
            <a:r>
              <a:rPr lang="en-US" dirty="0"/>
              <a:t> analytics platform</a:t>
            </a:r>
          </a:p>
          <a:p>
            <a:r>
              <a:rPr lang="en-US" dirty="0"/>
              <a:t>Can be leveraged immediately in COVID-19 email and website communications</a:t>
            </a:r>
          </a:p>
          <a:p>
            <a:r>
              <a:rPr lang="en-US" dirty="0"/>
              <a:t>Collect and capture insights on how your credit union messaging, employees and crisis management processes are meeting the needs of members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A60224-3EAB-4917-8563-4FE00F240636}"/>
              </a:ext>
            </a:extLst>
          </p:cNvPr>
          <p:cNvGrpSpPr/>
          <p:nvPr/>
        </p:nvGrpSpPr>
        <p:grpSpPr>
          <a:xfrm>
            <a:off x="246743" y="1608761"/>
            <a:ext cx="3597280" cy="1090565"/>
            <a:chOff x="838200" y="2103437"/>
            <a:chExt cx="3597280" cy="1090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0DB0D-C912-40A1-869D-37A88C63FE29}"/>
                </a:ext>
              </a:extLst>
            </p:cNvPr>
            <p:cNvSpPr/>
            <p:nvPr/>
          </p:nvSpPr>
          <p:spPr>
            <a:xfrm>
              <a:off x="838200" y="2103437"/>
              <a:ext cx="3597280" cy="1090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id="{E06ACF9E-819C-4C17-B8CF-C48595E0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43" y="2374609"/>
              <a:ext cx="3249857" cy="602693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EC53A85F-288E-415F-B04A-6AE84EE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8FF3FD-99AD-46A3-93D6-3165128F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D619993-013D-40DF-9FEE-C53802223441}"/>
              </a:ext>
            </a:extLst>
          </p:cNvPr>
          <p:cNvSpPr/>
          <p:nvPr/>
        </p:nvSpPr>
        <p:spPr>
          <a:xfrm>
            <a:off x="246743" y="1654514"/>
            <a:ext cx="3806371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4368800" y="1638952"/>
            <a:ext cx="7085439" cy="3861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Currently helping credit unions update their marketing assets and communications to account for the extended tax deadline </a:t>
            </a:r>
          </a:p>
          <a:p>
            <a:r>
              <a:rPr lang="en-US" sz="3200" dirty="0"/>
              <a:t>Developed extended marketing plans for credit unions to:</a:t>
            </a:r>
          </a:p>
          <a:p>
            <a:pPr lvl="1"/>
            <a:r>
              <a:rPr lang="en-US" sz="2800" dirty="0"/>
              <a:t>increase member engagement</a:t>
            </a:r>
          </a:p>
          <a:p>
            <a:pPr lvl="1"/>
            <a:r>
              <a:rPr lang="en-US" sz="2800" dirty="0"/>
              <a:t>Inform members on how the CARES Act impacts filing</a:t>
            </a:r>
          </a:p>
        </p:txBody>
      </p:sp>
      <p:pic>
        <p:nvPicPr>
          <p:cNvPr id="15" name="Content Placeholder 14" descr="A close up of a logo&#10;&#10;Description automatically generated">
            <a:extLst>
              <a:ext uri="{FF2B5EF4-FFF2-40B4-BE49-F238E27FC236}">
                <a16:creationId xmlns:a16="http://schemas.microsoft.com/office/drawing/2014/main" id="{E5F7A89E-64D2-4595-BE4D-2B339F1F8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2" y="1825598"/>
            <a:ext cx="3479412" cy="951164"/>
          </a:xfr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948E083F-48DA-4306-98FC-9BE9AEC8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7BB83-C8B6-4021-BB2C-5EDB7E47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43DD-753A-48E7-8602-3EE05AEE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020" y="1690686"/>
            <a:ext cx="8755743" cy="3472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Three Emergency Stimulus Bills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Phase 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$8.3B in funding for development, manufacturing and procurement of vaccines and medical 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Phase 2 – Families First Coronavirus Response 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Enhanced unemployment benefits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New employee FMLA and sick leave protections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Phase 3 – CARES 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$350B in funds for the Payment Protection Program (PPP)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Emergency Economic Injury Disaster Loan Grants (EEIDL)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1BC7A2-9594-4BC4-9D98-B5E34E0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1901371" y="1675890"/>
            <a:ext cx="6244666" cy="3506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PureChat</a:t>
            </a:r>
            <a:endParaRPr lang="en-US" dirty="0"/>
          </a:p>
          <a:p>
            <a:pPr lvl="1"/>
            <a:r>
              <a:rPr lang="en-US" dirty="0"/>
              <a:t>Add communication and service delivery capabilities to CU website</a:t>
            </a:r>
          </a:p>
          <a:p>
            <a:r>
              <a:rPr lang="en-US" dirty="0" err="1"/>
              <a:t>SilverCloud</a:t>
            </a:r>
            <a:r>
              <a:rPr lang="en-US" dirty="0"/>
              <a:t> provides credit unions access to automated remote technologies such as:</a:t>
            </a:r>
          </a:p>
          <a:p>
            <a:pPr lvl="1"/>
            <a:r>
              <a:rPr lang="en-US" dirty="0"/>
              <a:t>Automated member support</a:t>
            </a:r>
          </a:p>
          <a:p>
            <a:pPr lvl="1"/>
            <a:r>
              <a:rPr lang="en-US" dirty="0"/>
              <a:t>Turnkey chat bots</a:t>
            </a:r>
          </a:p>
          <a:p>
            <a:pPr lvl="1"/>
            <a:r>
              <a:rPr lang="en-US" dirty="0"/>
              <a:t>Enhanced employee support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D89A870-C070-4B7C-934C-BE01262C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5" t="669" r="3235"/>
          <a:stretch/>
        </p:blipFill>
        <p:spPr>
          <a:xfrm>
            <a:off x="9080386" y="1464429"/>
            <a:ext cx="2549574" cy="456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FB9FBCE3-CB00-4783-B155-DBDAEDC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33A84-ED87-4884-A3BB-E6D62201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F2F8A-77EE-496B-984E-23DD0B724CCF}"/>
              </a:ext>
            </a:extLst>
          </p:cNvPr>
          <p:cNvSpPr/>
          <p:nvPr/>
        </p:nvSpPr>
        <p:spPr>
          <a:xfrm>
            <a:off x="246742" y="1755902"/>
            <a:ext cx="3933371" cy="1480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BE303-E896-4E14-ADDC-129F0C664C0D}"/>
              </a:ext>
            </a:extLst>
          </p:cNvPr>
          <p:cNvSpPr txBox="1">
            <a:spLocks/>
          </p:cNvSpPr>
          <p:nvPr/>
        </p:nvSpPr>
        <p:spPr>
          <a:xfrm>
            <a:off x="4587362" y="1755903"/>
            <a:ext cx="6766438" cy="298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Virtual Team Collaboration</a:t>
            </a:r>
          </a:p>
          <a:p>
            <a:pPr lvl="1"/>
            <a:r>
              <a:rPr lang="en-US" sz="2800" dirty="0"/>
              <a:t>Collaborate on daily tasks tied to goals and strategic objectives</a:t>
            </a:r>
          </a:p>
          <a:p>
            <a:r>
              <a:rPr lang="en-US" sz="3200" dirty="0"/>
              <a:t>Generate reports to bring management, executives and the board up to speed on strategic and operational </a:t>
            </a:r>
            <a:r>
              <a:rPr lang="en-US" sz="3200"/>
              <a:t>plan progress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6E7C6E-F101-4535-A110-5B925EB0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848306"/>
            <a:ext cx="3696475" cy="1277584"/>
          </a:xfr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3046753-3469-4015-A2D6-BBEB1740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C7A3A-DDDA-4506-8840-52382D90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3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459897"/>
            <a:ext cx="10515600" cy="846670"/>
          </a:xfrm>
        </p:spPr>
        <p:txBody>
          <a:bodyPr/>
          <a:lstStyle/>
          <a:p>
            <a:r>
              <a:rPr lang="en-US" dirty="0"/>
              <a:t>CU Solutions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F0FDC-ABA8-4E20-8456-25A17336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943" y="1557579"/>
            <a:ext cx="6511433" cy="414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Crisis-related educational content available to credit unions at no cost</a:t>
            </a:r>
          </a:p>
          <a:p>
            <a:pPr marL="0" indent="0">
              <a:buNone/>
            </a:pPr>
            <a:r>
              <a:rPr lang="en-US" dirty="0"/>
              <a:t>Over a dozen courses, including:</a:t>
            </a:r>
          </a:p>
          <a:p>
            <a:pPr lvl="1"/>
            <a:r>
              <a:rPr lang="en-US" dirty="0"/>
              <a:t>Establishing Effective Virtual Teams</a:t>
            </a:r>
          </a:p>
          <a:p>
            <a:pPr lvl="1"/>
            <a:r>
              <a:rPr lang="en-US" dirty="0"/>
              <a:t>Becoming a Successful Collaborator</a:t>
            </a:r>
          </a:p>
          <a:p>
            <a:pPr lvl="1"/>
            <a:r>
              <a:rPr lang="en-US" dirty="0"/>
              <a:t>Managing During Crisis</a:t>
            </a:r>
          </a:p>
          <a:p>
            <a:pPr lvl="1"/>
            <a:r>
              <a:rPr lang="en-US" dirty="0"/>
              <a:t>Assessing and Responding to Risk</a:t>
            </a:r>
          </a:p>
          <a:p>
            <a:pPr lvl="1"/>
            <a:r>
              <a:rPr lang="en-US" dirty="0"/>
              <a:t>Governance and Financial Impact</a:t>
            </a:r>
          </a:p>
          <a:p>
            <a:pPr lvl="1"/>
            <a:r>
              <a:rPr lang="en-US" dirty="0"/>
              <a:t>Lending in Hard Times</a:t>
            </a:r>
          </a:p>
          <a:p>
            <a:pPr lvl="1"/>
            <a:r>
              <a:rPr lang="en-US" dirty="0"/>
              <a:t>Top Questions Credit Unions are Asking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98FE3-9391-4844-A41B-4790EEB2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6" y="617759"/>
            <a:ext cx="2657654" cy="53094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4A17579-9B6C-4F7B-9676-36E35B90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4" y="2922340"/>
            <a:ext cx="2911890" cy="8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599C86E-A792-4741-BFCF-BE6334E1509C}"/>
              </a:ext>
            </a:extLst>
          </p:cNvPr>
          <p:cNvGrpSpPr/>
          <p:nvPr/>
        </p:nvGrpSpPr>
        <p:grpSpPr>
          <a:xfrm>
            <a:off x="246743" y="1691119"/>
            <a:ext cx="3831771" cy="846669"/>
            <a:chOff x="246743" y="2071699"/>
            <a:chExt cx="3831771" cy="8466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61858A-76C0-4653-8099-B0B68211DEDA}"/>
                </a:ext>
              </a:extLst>
            </p:cNvPr>
            <p:cNvSpPr/>
            <p:nvPr/>
          </p:nvSpPr>
          <p:spPr>
            <a:xfrm>
              <a:off x="246743" y="2071699"/>
              <a:ext cx="3831771" cy="8466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462F273-00CD-423B-AF0E-635AC0E8C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95" y="2185012"/>
              <a:ext cx="3558290" cy="630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64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AC10-23EE-4C9F-AA13-EBBAC6C7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516" y="1122363"/>
            <a:ext cx="8288483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April 2020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MCUL Priority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2C26-755F-486A-9D18-9B358F265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9518" y="3602038"/>
            <a:ext cx="8288482" cy="1655762"/>
          </a:xfrm>
        </p:spPr>
        <p:txBody>
          <a:bodyPr/>
          <a:lstStyle/>
          <a:p>
            <a:pPr lvl="0" algn="l">
              <a:spcBef>
                <a:spcPts val="600"/>
              </a:spcBef>
            </a:pPr>
            <a:r>
              <a:rPr lang="en-US" b="1" dirty="0">
                <a:solidFill>
                  <a:prstClr val="white"/>
                </a:solidFill>
              </a:rPr>
              <a:t>DAVE ADAMS</a:t>
            </a:r>
          </a:p>
          <a:p>
            <a:pPr lvl="0" algn="l">
              <a:spcBef>
                <a:spcPts val="600"/>
              </a:spcBef>
              <a:spcAft>
                <a:spcPts val="200"/>
              </a:spcAft>
            </a:pPr>
            <a:r>
              <a:rPr lang="en-US" i="1" dirty="0">
                <a:solidFill>
                  <a:prstClr val="white"/>
                </a:solidFill>
              </a:rPr>
              <a:t>President/CEO, MCUL/CU Solutions Group</a:t>
            </a:r>
            <a:endParaRPr lang="en-US" i="1" dirty="0">
              <a:solidFill>
                <a:prstClr val="white"/>
              </a:solidFill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6F124-028F-4FD6-9F36-0F58772D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51" y="64910"/>
            <a:ext cx="1544231" cy="5623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548C6-0EF8-4411-914B-50D4D9D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8" y="237923"/>
            <a:ext cx="1972984" cy="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Advocacy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2372-4ECE-486F-9794-309A3834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30" y="1825625"/>
            <a:ext cx="878477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Expanded 7(a) loan program for:</a:t>
            </a:r>
          </a:p>
          <a:p>
            <a:pPr marL="342900" indent="-342900"/>
            <a:r>
              <a:rPr lang="en-US" sz="2400" dirty="0"/>
              <a:t>Small businesses</a:t>
            </a:r>
          </a:p>
          <a:p>
            <a:pPr marL="342900" indent="-342900"/>
            <a:r>
              <a:rPr lang="en-US" sz="2400" dirty="0"/>
              <a:t>Independent contractors</a:t>
            </a:r>
          </a:p>
          <a:p>
            <a:pPr marL="342900" indent="-342900">
              <a:spcAft>
                <a:spcPts val="1200"/>
              </a:spcAft>
            </a:pPr>
            <a:r>
              <a:rPr lang="en-US" sz="2400" dirty="0"/>
              <a:t>Others with the financial resources necessary to cover critical business expenses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loan will be forgiven if used primarily to cover payroll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Funds can also be used for interest on</a:t>
            </a:r>
          </a:p>
          <a:p>
            <a:pPr marL="800100" lvl="1" indent="-342900"/>
            <a:r>
              <a:rPr lang="en-US" dirty="0"/>
              <a:t>Mortgages</a:t>
            </a:r>
          </a:p>
          <a:p>
            <a:pPr marL="800100" lvl="1" indent="-342900"/>
            <a:r>
              <a:rPr lang="en-US" dirty="0"/>
              <a:t>Rent</a:t>
            </a:r>
          </a:p>
          <a:p>
            <a:pPr marL="800100" lvl="1" indent="-342900"/>
            <a:r>
              <a:rPr lang="en-US" dirty="0"/>
              <a:t>Utilities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F94CD-198C-4C06-AFA7-F75DAF0DCB35}"/>
              </a:ext>
            </a:extLst>
          </p:cNvPr>
          <p:cNvSpPr txBox="1"/>
          <p:nvPr/>
        </p:nvSpPr>
        <p:spPr>
          <a:xfrm>
            <a:off x="838200" y="1167468"/>
            <a:ext cx="444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Paycheck Protection Program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09E29C-39C7-46DB-9B44-87FCA770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Advocacy 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0621F5-A08F-43A5-83F0-B13072BED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3" y="1944914"/>
            <a:ext cx="8766775" cy="31786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Credit unions and other non-bank institutions that don’t currently participate in the SBA 7(a) program are authorized to participate in the Paycheck Protection Program.</a:t>
            </a:r>
          </a:p>
          <a:p>
            <a:pPr>
              <a:spcAft>
                <a:spcPts val="600"/>
              </a:spcAft>
            </a:pPr>
            <a:r>
              <a:rPr lang="en-US" dirty="0"/>
              <a:t>More information on this program, the SBA and the credit union-related provisions in the CARES Act can be found on MCUL’s website.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F94CD-198C-4C06-AFA7-F75DAF0DCB35}"/>
              </a:ext>
            </a:extLst>
          </p:cNvPr>
          <p:cNvSpPr txBox="1"/>
          <p:nvPr/>
        </p:nvSpPr>
        <p:spPr>
          <a:xfrm>
            <a:off x="838200" y="1167468"/>
            <a:ext cx="444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Paycheck Protection Program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6B0D12-3781-4E85-906F-71F05A4D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Advocacy 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CFF1A8-CF92-4EAF-B7C7-4A210EF2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110" y="1805747"/>
            <a:ext cx="6801650" cy="348660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/>
              <a:t>Weekly Executive Orders from Governor Whitmer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b="1" dirty="0"/>
              <a:t>A Few Orders Affecting Credit Unions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Executive Order 2020-42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Extends “Stay Home, Stay Safe” order to April 30, 2020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Executive Order 2020-47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Temporarily extends the validity of some driver’s licenses, state identification cards and vehicle registrations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BCA00F-298B-4765-A341-C6631A2AA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  <p:pic>
        <p:nvPicPr>
          <p:cNvPr id="1026" name="Picture 2" descr="Governor Whitmer Headshot">
            <a:extLst>
              <a:ext uri="{FF2B5EF4-FFF2-40B4-BE49-F238E27FC236}">
                <a16:creationId xmlns:a16="http://schemas.microsoft.com/office/drawing/2014/main" id="{579CCA14-88C6-40B3-8559-39A24154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60" y="1805747"/>
            <a:ext cx="2777720" cy="317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6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C156B-384D-455E-B212-F4F2894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Advocacy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D3B73-01C5-4477-8843-FB129CD0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019" y="1825625"/>
            <a:ext cx="8405004" cy="41605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/>
              <a:t>Orders Affecting Credit Unions continued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Executive Order 2020-26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Extends state and local tax filing deadlines to July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Executive Order 2020-36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Temporary restrictions on firing, disciplining or retaliating against employees who are at a heightened risk of infecting others with COVID-19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Visit the COVID-19 Information Center to read the other Executive Orders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A6EAC5-D46D-45CA-A370-F585F46D3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36" y="1690688"/>
            <a:ext cx="4204527" cy="114263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D627F3F-B8E7-425D-BF31-BB6A1026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71" y="3573749"/>
            <a:ext cx="2012043" cy="201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0FB87-579D-4A2B-A393-4BBAA109AB07}"/>
              </a:ext>
            </a:extLst>
          </p:cNvPr>
          <p:cNvGrpSpPr/>
          <p:nvPr/>
        </p:nvGrpSpPr>
        <p:grpSpPr>
          <a:xfrm>
            <a:off x="6764504" y="3577378"/>
            <a:ext cx="2012043" cy="2012043"/>
            <a:chOff x="5791200" y="2097088"/>
            <a:chExt cx="2012043" cy="2012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441F0B-E4F5-4DCE-BA8C-0F3CEDEB3884}"/>
                </a:ext>
              </a:extLst>
            </p:cNvPr>
            <p:cNvSpPr/>
            <p:nvPr/>
          </p:nvSpPr>
          <p:spPr>
            <a:xfrm>
              <a:off x="5791200" y="2097088"/>
              <a:ext cx="2012043" cy="201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1A8721C-B8CA-474C-A427-55A944C4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578" y="2097088"/>
              <a:ext cx="1985665" cy="2012043"/>
            </a:xfrm>
            <a:prstGeom prst="rect">
              <a:avLst/>
            </a:prstGeom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54CFC-272E-4C3C-B2F9-1ACAA4C0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62DDFD-00B5-4850-A0DB-494BDA84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74" y="3055182"/>
            <a:ext cx="3128097" cy="85010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8E53ED-5E6C-45F0-A145-1B14B4D6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4" y="1954094"/>
            <a:ext cx="3033510" cy="715919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A6959AD-3173-4A15-AF1B-26A2979F9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2328" y="1690686"/>
            <a:ext cx="5669983" cy="402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52CDA-2AEA-44CF-994E-786D3902D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A3711-F1C2-4B29-A217-35EE200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Compliance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73A2-B975-4035-AC3D-081C1780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4" y="2442365"/>
            <a:ext cx="3285397" cy="6563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FA7936-272C-4FC4-BF19-9F8EF204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06" y="3752088"/>
            <a:ext cx="2522185" cy="7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D600C69-1DB0-4407-AE99-3BDE131D0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3737"/>
          <a:stretch/>
        </p:blipFill>
        <p:spPr>
          <a:xfrm>
            <a:off x="6806066" y="1690686"/>
            <a:ext cx="4547734" cy="400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02B4C5-011B-4800-95C7-7A2532B6F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69" y="746743"/>
            <a:ext cx="1544231" cy="5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UL Colors">
      <a:dk1>
        <a:srgbClr val="005BA8"/>
      </a:dk1>
      <a:lt1>
        <a:sysClr val="window" lastClr="FFFFFF"/>
      </a:lt1>
      <a:dk2>
        <a:srgbClr val="2C3E50"/>
      </a:dk2>
      <a:lt2>
        <a:srgbClr val="E5E6E7"/>
      </a:lt2>
      <a:accent1>
        <a:srgbClr val="4472C4"/>
      </a:accent1>
      <a:accent2>
        <a:srgbClr val="E64C3C"/>
      </a:accent2>
      <a:accent3>
        <a:srgbClr val="A5A5A5"/>
      </a:accent3>
      <a:accent4>
        <a:srgbClr val="FEDD00"/>
      </a:accent4>
      <a:accent5>
        <a:srgbClr val="76CED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FC2A9CDCBEC47897137B1E88B02A8" ma:contentTypeVersion="13" ma:contentTypeDescription="Create a new document." ma:contentTypeScope="" ma:versionID="e7534ba5d34e6a0b4cee1534438250e6">
  <xsd:schema xmlns:xsd="http://www.w3.org/2001/XMLSchema" xmlns:xs="http://www.w3.org/2001/XMLSchema" xmlns:p="http://schemas.microsoft.com/office/2006/metadata/properties" xmlns:ns3="990d7940-8bbc-4ffd-8e4c-598bec7aa21e" xmlns:ns4="fa27a65a-dcc7-460f-b278-b22c0ba4f3e9" targetNamespace="http://schemas.microsoft.com/office/2006/metadata/properties" ma:root="true" ma:fieldsID="4ef63b5f2d5cccbcb20fe7548214abca" ns3:_="" ns4:_="">
    <xsd:import namespace="990d7940-8bbc-4ffd-8e4c-598bec7aa21e"/>
    <xsd:import namespace="fa27a65a-dcc7-460f-b278-b22c0ba4f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d7940-8bbc-4ffd-8e4c-598bec7aa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a65a-dcc7-460f-b278-b22c0ba4f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B719D-6307-4E55-9B88-5AC8D94AC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d7940-8bbc-4ffd-8e4c-598bec7aa21e"/>
    <ds:schemaRef ds:uri="fa27a65a-dcc7-460f-b278-b22c0ba4f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57D94-09F1-412B-AF2D-1C4727214C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DE71D4-68AF-4E22-BD0B-B7A536540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701</Words>
  <Application>Microsoft Office PowerPoint</Application>
  <PresentationFormat>Widescreen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April 2020 MCUL Priority Report</vt:lpstr>
      <vt:lpstr>Federal Advocacy Agenda</vt:lpstr>
      <vt:lpstr>Federal Advocacy Agenda</vt:lpstr>
      <vt:lpstr>Federal Advocacy Agenda</vt:lpstr>
      <vt:lpstr>State Advocacy Agenda</vt:lpstr>
      <vt:lpstr>State Advocacy Agenda</vt:lpstr>
      <vt:lpstr>Regulatory Compliance</vt:lpstr>
      <vt:lpstr>Regulatory Compliance</vt:lpstr>
      <vt:lpstr>Regulatory Compliance</vt:lpstr>
      <vt:lpstr>Consumer Awareness</vt:lpstr>
      <vt:lpstr>Consumer Awareness</vt:lpstr>
      <vt:lpstr>Consumer Awareness</vt:lpstr>
      <vt:lpstr>Michigan Credit Union Foundation</vt:lpstr>
      <vt:lpstr>Michigan Credit Union Foundation</vt:lpstr>
      <vt:lpstr>Education</vt:lpstr>
      <vt:lpstr>Education</vt:lpstr>
      <vt:lpstr>CU Solutions Group</vt:lpstr>
      <vt:lpstr>CU Solutions Group</vt:lpstr>
      <vt:lpstr>CU Solutions Group</vt:lpstr>
      <vt:lpstr>CU Solutions Group</vt:lpstr>
      <vt:lpstr>CU Solutions Group</vt:lpstr>
      <vt:lpstr>CU Solutions Group</vt:lpstr>
      <vt:lpstr>April 2020 MCUL Priority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Weaver</dc:creator>
  <cp:lastModifiedBy>Rick Weaver</cp:lastModifiedBy>
  <cp:revision>2</cp:revision>
  <dcterms:created xsi:type="dcterms:W3CDTF">2020-04-14T18:14:44Z</dcterms:created>
  <dcterms:modified xsi:type="dcterms:W3CDTF">2020-04-22T17:05:56Z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0x010100FD4FC2A9CDCBEC47897137B1E88B02A8</vt:lpwstr>
  </property>
</Properties>
</file>